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sldIdLst>
    <p:sldId id="262" r:id="rId5"/>
    <p:sldId id="267" r:id="rId6"/>
    <p:sldId id="265" r:id="rId7"/>
    <p:sldId id="271" r:id="rId8"/>
    <p:sldId id="264" r:id="rId9"/>
    <p:sldId id="256" r:id="rId10"/>
    <p:sldId id="257" r:id="rId11"/>
    <p:sldId id="274" r:id="rId12"/>
    <p:sldId id="261" r:id="rId13"/>
    <p:sldId id="266" r:id="rId14"/>
    <p:sldId id="268" r:id="rId15"/>
    <p:sldId id="269" r:id="rId16"/>
    <p:sldId id="270"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7E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5" d="100"/>
          <a:sy n="75" d="100"/>
        </p:scale>
        <p:origin x="32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393C882-2353-4027-84FC-96B790A43CEB}" type="datetimeFigureOut">
              <a:rPr lang="en-GB" smtClean="0"/>
              <a:t>01/05/2023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17416E-306B-4A69-A1DA-B450D0FA5104}" type="slidenum">
              <a:rPr lang="en-GB" smtClean="0"/>
              <a:t>‹#›</a:t>
            </a:fld>
            <a:endParaRPr lang="en-GB"/>
          </a:p>
        </p:txBody>
      </p:sp>
    </p:spTree>
    <p:extLst>
      <p:ext uri="{BB962C8B-B14F-4D97-AF65-F5344CB8AC3E}">
        <p14:creationId xmlns:p14="http://schemas.microsoft.com/office/powerpoint/2010/main" val="3767265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93C882-2353-4027-84FC-96B790A43CEB}" type="datetimeFigureOut">
              <a:rPr lang="en-GB" smtClean="0"/>
              <a:t>01/05/2023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17416E-306B-4A69-A1DA-B450D0FA5104}" type="slidenum">
              <a:rPr lang="en-GB" smtClean="0"/>
              <a:t>‹#›</a:t>
            </a:fld>
            <a:endParaRPr lang="en-GB"/>
          </a:p>
        </p:txBody>
      </p:sp>
    </p:spTree>
    <p:extLst>
      <p:ext uri="{BB962C8B-B14F-4D97-AF65-F5344CB8AC3E}">
        <p14:creationId xmlns:p14="http://schemas.microsoft.com/office/powerpoint/2010/main" val="445076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93C882-2353-4027-84FC-96B790A43CEB}" type="datetimeFigureOut">
              <a:rPr lang="en-GB" smtClean="0"/>
              <a:t>01/05/2023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17416E-306B-4A69-A1DA-B450D0FA5104}" type="slidenum">
              <a:rPr lang="en-GB" smtClean="0"/>
              <a:t>‹#›</a:t>
            </a:fld>
            <a:endParaRPr lang="en-GB"/>
          </a:p>
        </p:txBody>
      </p:sp>
    </p:spTree>
    <p:extLst>
      <p:ext uri="{BB962C8B-B14F-4D97-AF65-F5344CB8AC3E}">
        <p14:creationId xmlns:p14="http://schemas.microsoft.com/office/powerpoint/2010/main" val="321944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93C882-2353-4027-84FC-96B790A43CEB}" type="datetimeFigureOut">
              <a:rPr lang="en-GB" smtClean="0"/>
              <a:t>01/05/2023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17416E-306B-4A69-A1DA-B450D0FA5104}" type="slidenum">
              <a:rPr lang="en-GB" smtClean="0"/>
              <a:t>‹#›</a:t>
            </a:fld>
            <a:endParaRPr lang="en-GB"/>
          </a:p>
        </p:txBody>
      </p:sp>
    </p:spTree>
    <p:extLst>
      <p:ext uri="{BB962C8B-B14F-4D97-AF65-F5344CB8AC3E}">
        <p14:creationId xmlns:p14="http://schemas.microsoft.com/office/powerpoint/2010/main" val="2220833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3C882-2353-4027-84FC-96B790A43CEB}" type="datetimeFigureOut">
              <a:rPr lang="en-GB" smtClean="0"/>
              <a:t>01/05/2023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17416E-306B-4A69-A1DA-B450D0FA5104}" type="slidenum">
              <a:rPr lang="en-GB" smtClean="0"/>
              <a:t>‹#›</a:t>
            </a:fld>
            <a:endParaRPr lang="en-GB"/>
          </a:p>
        </p:txBody>
      </p:sp>
    </p:spTree>
    <p:extLst>
      <p:ext uri="{BB962C8B-B14F-4D97-AF65-F5344CB8AC3E}">
        <p14:creationId xmlns:p14="http://schemas.microsoft.com/office/powerpoint/2010/main" val="4143402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393C882-2353-4027-84FC-96B790A43CEB}" type="datetimeFigureOut">
              <a:rPr lang="en-GB" smtClean="0"/>
              <a:t>01/05/2023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17416E-306B-4A69-A1DA-B450D0FA5104}" type="slidenum">
              <a:rPr lang="en-GB" smtClean="0"/>
              <a:t>‹#›</a:t>
            </a:fld>
            <a:endParaRPr lang="en-GB"/>
          </a:p>
        </p:txBody>
      </p:sp>
    </p:spTree>
    <p:extLst>
      <p:ext uri="{BB962C8B-B14F-4D97-AF65-F5344CB8AC3E}">
        <p14:creationId xmlns:p14="http://schemas.microsoft.com/office/powerpoint/2010/main" val="4146002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393C882-2353-4027-84FC-96B790A43CEB}" type="datetimeFigureOut">
              <a:rPr lang="en-GB" smtClean="0"/>
              <a:t>01/05/2023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417416E-306B-4A69-A1DA-B450D0FA5104}" type="slidenum">
              <a:rPr lang="en-GB" smtClean="0"/>
              <a:t>‹#›</a:t>
            </a:fld>
            <a:endParaRPr lang="en-GB"/>
          </a:p>
        </p:txBody>
      </p:sp>
    </p:spTree>
    <p:extLst>
      <p:ext uri="{BB962C8B-B14F-4D97-AF65-F5344CB8AC3E}">
        <p14:creationId xmlns:p14="http://schemas.microsoft.com/office/powerpoint/2010/main" val="3500849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93C882-2353-4027-84FC-96B790A43CEB}" type="datetimeFigureOut">
              <a:rPr lang="en-GB" smtClean="0"/>
              <a:t>01/05/2023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417416E-306B-4A69-A1DA-B450D0FA5104}" type="slidenum">
              <a:rPr lang="en-GB" smtClean="0"/>
              <a:t>‹#›</a:t>
            </a:fld>
            <a:endParaRPr lang="en-GB"/>
          </a:p>
        </p:txBody>
      </p:sp>
    </p:spTree>
    <p:extLst>
      <p:ext uri="{BB962C8B-B14F-4D97-AF65-F5344CB8AC3E}">
        <p14:creationId xmlns:p14="http://schemas.microsoft.com/office/powerpoint/2010/main" val="3352077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3C882-2353-4027-84FC-96B790A43CEB}" type="datetimeFigureOut">
              <a:rPr lang="en-GB" smtClean="0"/>
              <a:t>01/05/2023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417416E-306B-4A69-A1DA-B450D0FA5104}" type="slidenum">
              <a:rPr lang="en-GB" smtClean="0"/>
              <a:t>‹#›</a:t>
            </a:fld>
            <a:endParaRPr lang="en-GB"/>
          </a:p>
        </p:txBody>
      </p:sp>
    </p:spTree>
    <p:extLst>
      <p:ext uri="{BB962C8B-B14F-4D97-AF65-F5344CB8AC3E}">
        <p14:creationId xmlns:p14="http://schemas.microsoft.com/office/powerpoint/2010/main" val="9259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93C882-2353-4027-84FC-96B790A43CEB}" type="datetimeFigureOut">
              <a:rPr lang="en-GB" smtClean="0"/>
              <a:t>01/05/2023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17416E-306B-4A69-A1DA-B450D0FA5104}" type="slidenum">
              <a:rPr lang="en-GB" smtClean="0"/>
              <a:t>‹#›</a:t>
            </a:fld>
            <a:endParaRPr lang="en-GB"/>
          </a:p>
        </p:txBody>
      </p:sp>
    </p:spTree>
    <p:extLst>
      <p:ext uri="{BB962C8B-B14F-4D97-AF65-F5344CB8AC3E}">
        <p14:creationId xmlns:p14="http://schemas.microsoft.com/office/powerpoint/2010/main" val="2982810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93C882-2353-4027-84FC-96B790A43CEB}" type="datetimeFigureOut">
              <a:rPr lang="en-GB" smtClean="0"/>
              <a:t>01/05/2023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17416E-306B-4A69-A1DA-B450D0FA5104}" type="slidenum">
              <a:rPr lang="en-GB" smtClean="0"/>
              <a:t>‹#›</a:t>
            </a:fld>
            <a:endParaRPr lang="en-GB"/>
          </a:p>
        </p:txBody>
      </p:sp>
    </p:spTree>
    <p:extLst>
      <p:ext uri="{BB962C8B-B14F-4D97-AF65-F5344CB8AC3E}">
        <p14:creationId xmlns:p14="http://schemas.microsoft.com/office/powerpoint/2010/main" val="3775324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93C882-2353-4027-84FC-96B790A43CEB}" type="datetimeFigureOut">
              <a:rPr lang="en-GB" smtClean="0"/>
              <a:t>01/05/2023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7416E-306B-4A69-A1DA-B450D0FA5104}" type="slidenum">
              <a:rPr lang="en-GB" smtClean="0"/>
              <a:t>‹#›</a:t>
            </a:fld>
            <a:endParaRPr lang="en-GB"/>
          </a:p>
        </p:txBody>
      </p:sp>
    </p:spTree>
    <p:extLst>
      <p:ext uri="{BB962C8B-B14F-4D97-AF65-F5344CB8AC3E}">
        <p14:creationId xmlns:p14="http://schemas.microsoft.com/office/powerpoint/2010/main" val="21458400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6.mp4"/><Relationship Id="rId7" Type="http://schemas.openxmlformats.org/officeDocument/2006/relationships/image" Target="../media/image2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png"/><Relationship Id="rId5" Type="http://schemas.openxmlformats.org/officeDocument/2006/relationships/slideLayout" Target="../slideLayouts/slideLayout7.xml"/><Relationship Id="rId4" Type="http://schemas.openxmlformats.org/officeDocument/2006/relationships/video" Target="../media/media6.mp4"/></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74EB1C-A658-4233-AD28-4535B1EA1E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7023" y="0"/>
            <a:ext cx="7033238" cy="6485839"/>
          </a:xfrm>
          <a:prstGeom prst="rect">
            <a:avLst/>
          </a:prstGeom>
        </p:spPr>
      </p:pic>
      <p:sp>
        <p:nvSpPr>
          <p:cNvPr id="5" name="Rectangle 4">
            <a:extLst>
              <a:ext uri="{FF2B5EF4-FFF2-40B4-BE49-F238E27FC236}">
                <a16:creationId xmlns:a16="http://schemas.microsoft.com/office/drawing/2014/main" id="{96046416-181E-4FD5-B3BB-2055AB1BF5F3}"/>
              </a:ext>
            </a:extLst>
          </p:cNvPr>
          <p:cNvSpPr/>
          <p:nvPr/>
        </p:nvSpPr>
        <p:spPr>
          <a:xfrm>
            <a:off x="12700" y="1"/>
            <a:ext cx="121793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 name="TextBox 5">
            <a:extLst>
              <a:ext uri="{FF2B5EF4-FFF2-40B4-BE49-F238E27FC236}">
                <a16:creationId xmlns:a16="http://schemas.microsoft.com/office/drawing/2014/main" id="{514BD273-50ED-4554-922B-B49CC66C04BA}"/>
              </a:ext>
            </a:extLst>
          </p:cNvPr>
          <p:cNvSpPr txBox="1"/>
          <p:nvPr/>
        </p:nvSpPr>
        <p:spPr>
          <a:xfrm>
            <a:off x="211866" y="2449093"/>
            <a:ext cx="3614175" cy="3170099"/>
          </a:xfrm>
          <a:prstGeom prst="rect">
            <a:avLst/>
          </a:prstGeom>
          <a:noFill/>
        </p:spPr>
        <p:txBody>
          <a:bodyPr wrap="square" rtlCol="0">
            <a:spAutoFit/>
          </a:bodyPr>
          <a:lstStyle/>
          <a:p>
            <a:r>
              <a:rPr lang="en-US" sz="10000" dirty="0">
                <a:latin typeface="Arial Black" panose="020B0A04020102020204" pitchFamily="34" charset="0"/>
              </a:rPr>
              <a:t>AGM</a:t>
            </a:r>
            <a:br>
              <a:rPr lang="en-US" sz="10000" dirty="0">
                <a:latin typeface="Arial Black" panose="020B0A04020102020204" pitchFamily="34" charset="0"/>
              </a:rPr>
            </a:br>
            <a:endParaRPr lang="en-GB" sz="10000" dirty="0">
              <a:latin typeface="Arial Black" panose="020B0A04020102020204" pitchFamily="34" charset="0"/>
            </a:endParaRPr>
          </a:p>
        </p:txBody>
      </p:sp>
      <p:sp>
        <p:nvSpPr>
          <p:cNvPr id="7" name="TextBox 6">
            <a:extLst>
              <a:ext uri="{FF2B5EF4-FFF2-40B4-BE49-F238E27FC236}">
                <a16:creationId xmlns:a16="http://schemas.microsoft.com/office/drawing/2014/main" id="{CC39DC91-85CB-4A91-8795-6B508DC31FA0}"/>
              </a:ext>
            </a:extLst>
          </p:cNvPr>
          <p:cNvSpPr txBox="1"/>
          <p:nvPr/>
        </p:nvSpPr>
        <p:spPr>
          <a:xfrm>
            <a:off x="8365959" y="2192420"/>
            <a:ext cx="3614175" cy="3170099"/>
          </a:xfrm>
          <a:prstGeom prst="rect">
            <a:avLst/>
          </a:prstGeom>
          <a:noFill/>
        </p:spPr>
        <p:txBody>
          <a:bodyPr wrap="square" rtlCol="0">
            <a:spAutoFit/>
          </a:bodyPr>
          <a:lstStyle/>
          <a:p>
            <a:r>
              <a:rPr lang="en-US" sz="10000" dirty="0">
                <a:latin typeface="Arial Black" panose="020B0A04020102020204" pitchFamily="34" charset="0"/>
              </a:rPr>
              <a:t>2022</a:t>
            </a:r>
            <a:br>
              <a:rPr lang="en-US" sz="10000" dirty="0">
                <a:latin typeface="Arial Black" panose="020B0A04020102020204" pitchFamily="34" charset="0"/>
              </a:rPr>
            </a:br>
            <a:endParaRPr lang="en-GB" sz="10000" dirty="0">
              <a:latin typeface="Arial Black" panose="020B0A04020102020204" pitchFamily="34" charset="0"/>
            </a:endParaRPr>
          </a:p>
        </p:txBody>
      </p:sp>
    </p:spTree>
    <p:extLst>
      <p:ext uri="{BB962C8B-B14F-4D97-AF65-F5344CB8AC3E}">
        <p14:creationId xmlns:p14="http://schemas.microsoft.com/office/powerpoint/2010/main" val="2940019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arallelogram 46">
            <a:extLst>
              <a:ext uri="{FF2B5EF4-FFF2-40B4-BE49-F238E27FC236}">
                <a16:creationId xmlns:a16="http://schemas.microsoft.com/office/drawing/2014/main" id="{DFEA9182-9BCD-4F27-8A6D-D3980EA263B0}"/>
              </a:ext>
            </a:extLst>
          </p:cNvPr>
          <p:cNvSpPr/>
          <p:nvPr/>
        </p:nvSpPr>
        <p:spPr>
          <a:xfrm>
            <a:off x="-7679" y="3412962"/>
            <a:ext cx="3621772" cy="3470695"/>
          </a:xfrm>
          <a:custGeom>
            <a:avLst/>
            <a:gdLst>
              <a:gd name="connsiteX0" fmla="*/ 0 w 8025061"/>
              <a:gd name="connsiteY0" fmla="*/ 3615073 h 3615073"/>
              <a:gd name="connsiteX1" fmla="*/ 2273700 w 8025061"/>
              <a:gd name="connsiteY1" fmla="*/ 0 h 3615073"/>
              <a:gd name="connsiteX2" fmla="*/ 8025061 w 8025061"/>
              <a:gd name="connsiteY2" fmla="*/ 0 h 3615073"/>
              <a:gd name="connsiteX3" fmla="*/ 5751361 w 8025061"/>
              <a:gd name="connsiteY3" fmla="*/ 3615073 h 3615073"/>
              <a:gd name="connsiteX4" fmla="*/ 0 w 8025061"/>
              <a:gd name="connsiteY4" fmla="*/ 3615073 h 3615073"/>
              <a:gd name="connsiteX0" fmla="*/ 0 w 8819414"/>
              <a:gd name="connsiteY0" fmla="*/ 3615073 h 3615073"/>
              <a:gd name="connsiteX1" fmla="*/ 2273700 w 8819414"/>
              <a:gd name="connsiteY1" fmla="*/ 0 h 3615073"/>
              <a:gd name="connsiteX2" fmla="*/ 8025061 w 8819414"/>
              <a:gd name="connsiteY2" fmla="*/ 0 h 3615073"/>
              <a:gd name="connsiteX3" fmla="*/ 8819414 w 8819414"/>
              <a:gd name="connsiteY3" fmla="*/ 3422568 h 3615073"/>
              <a:gd name="connsiteX4" fmla="*/ 0 w 8819414"/>
              <a:gd name="connsiteY4" fmla="*/ 3615073 h 3615073"/>
              <a:gd name="connsiteX0" fmla="*/ 3008163 w 6545714"/>
              <a:gd name="connsiteY0" fmla="*/ 3422568 h 3422568"/>
              <a:gd name="connsiteX1" fmla="*/ 0 w 6545714"/>
              <a:gd name="connsiteY1" fmla="*/ 0 h 3422568"/>
              <a:gd name="connsiteX2" fmla="*/ 5751361 w 6545714"/>
              <a:gd name="connsiteY2" fmla="*/ 0 h 3422568"/>
              <a:gd name="connsiteX3" fmla="*/ 6545714 w 6545714"/>
              <a:gd name="connsiteY3" fmla="*/ 3422568 h 3422568"/>
              <a:gd name="connsiteX4" fmla="*/ 3008163 w 6545714"/>
              <a:gd name="connsiteY4" fmla="*/ 3422568 h 3422568"/>
              <a:gd name="connsiteX0" fmla="*/ 48394 w 3585945"/>
              <a:gd name="connsiteY0" fmla="*/ 3470695 h 3470695"/>
              <a:gd name="connsiteX1" fmla="*/ 0 w 3585945"/>
              <a:gd name="connsiteY1" fmla="*/ 0 h 3470695"/>
              <a:gd name="connsiteX2" fmla="*/ 2791592 w 3585945"/>
              <a:gd name="connsiteY2" fmla="*/ 48127 h 3470695"/>
              <a:gd name="connsiteX3" fmla="*/ 3585945 w 3585945"/>
              <a:gd name="connsiteY3" fmla="*/ 3470695 h 3470695"/>
              <a:gd name="connsiteX4" fmla="*/ 48394 w 3585945"/>
              <a:gd name="connsiteY4" fmla="*/ 3470695 h 3470695"/>
              <a:gd name="connsiteX0" fmla="*/ 0 w 3621772"/>
              <a:gd name="connsiteY0" fmla="*/ 3470695 h 3470695"/>
              <a:gd name="connsiteX1" fmla="*/ 35827 w 3621772"/>
              <a:gd name="connsiteY1" fmla="*/ 0 h 3470695"/>
              <a:gd name="connsiteX2" fmla="*/ 2827419 w 3621772"/>
              <a:gd name="connsiteY2" fmla="*/ 48127 h 3470695"/>
              <a:gd name="connsiteX3" fmla="*/ 3621772 w 3621772"/>
              <a:gd name="connsiteY3" fmla="*/ 3470695 h 3470695"/>
              <a:gd name="connsiteX4" fmla="*/ 0 w 3621772"/>
              <a:gd name="connsiteY4" fmla="*/ 3470695 h 3470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1772" h="3470695">
                <a:moveTo>
                  <a:pt x="0" y="3470695"/>
                </a:moveTo>
                <a:lnTo>
                  <a:pt x="35827" y="0"/>
                </a:lnTo>
                <a:lnTo>
                  <a:pt x="2827419" y="48127"/>
                </a:lnTo>
                <a:lnTo>
                  <a:pt x="3621772" y="3470695"/>
                </a:lnTo>
                <a:lnTo>
                  <a:pt x="0" y="3470695"/>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rapezoid 41">
            <a:extLst>
              <a:ext uri="{FF2B5EF4-FFF2-40B4-BE49-F238E27FC236}">
                <a16:creationId xmlns:a16="http://schemas.microsoft.com/office/drawing/2014/main" id="{E8FEC541-61AF-4CCB-B514-115DE86CAB5E}"/>
              </a:ext>
            </a:extLst>
          </p:cNvPr>
          <p:cNvSpPr/>
          <p:nvPr/>
        </p:nvSpPr>
        <p:spPr>
          <a:xfrm flipV="1">
            <a:off x="5993996" y="3124671"/>
            <a:ext cx="3409355" cy="3754796"/>
          </a:xfrm>
          <a:custGeom>
            <a:avLst/>
            <a:gdLst>
              <a:gd name="connsiteX0" fmla="*/ 0 w 4248495"/>
              <a:gd name="connsiteY0" fmla="*/ 3706669 h 3706669"/>
              <a:gd name="connsiteX1" fmla="*/ 887265 w 4248495"/>
              <a:gd name="connsiteY1" fmla="*/ 0 h 3706669"/>
              <a:gd name="connsiteX2" fmla="*/ 3361230 w 4248495"/>
              <a:gd name="connsiteY2" fmla="*/ 0 h 3706669"/>
              <a:gd name="connsiteX3" fmla="*/ 4248495 w 4248495"/>
              <a:gd name="connsiteY3" fmla="*/ 3706669 h 3706669"/>
              <a:gd name="connsiteX4" fmla="*/ 0 w 4248495"/>
              <a:gd name="connsiteY4" fmla="*/ 3706669 h 3706669"/>
              <a:gd name="connsiteX0" fmla="*/ 0 w 3851453"/>
              <a:gd name="connsiteY0" fmla="*/ 3706669 h 3706669"/>
              <a:gd name="connsiteX1" fmla="*/ 490223 w 3851453"/>
              <a:gd name="connsiteY1" fmla="*/ 0 h 3706669"/>
              <a:gd name="connsiteX2" fmla="*/ 2964188 w 3851453"/>
              <a:gd name="connsiteY2" fmla="*/ 0 h 3706669"/>
              <a:gd name="connsiteX3" fmla="*/ 3851453 w 3851453"/>
              <a:gd name="connsiteY3" fmla="*/ 3706669 h 3706669"/>
              <a:gd name="connsiteX4" fmla="*/ 0 w 3851453"/>
              <a:gd name="connsiteY4" fmla="*/ 3706669 h 3706669"/>
              <a:gd name="connsiteX0" fmla="*/ 5055 w 3856508"/>
              <a:gd name="connsiteY0" fmla="*/ 3706669 h 3706669"/>
              <a:gd name="connsiteX1" fmla="*/ 495278 w 3856508"/>
              <a:gd name="connsiteY1" fmla="*/ 0 h 3706669"/>
              <a:gd name="connsiteX2" fmla="*/ 2969243 w 3856508"/>
              <a:gd name="connsiteY2" fmla="*/ 0 h 3706669"/>
              <a:gd name="connsiteX3" fmla="*/ 3856508 w 3856508"/>
              <a:gd name="connsiteY3" fmla="*/ 3706669 h 3706669"/>
              <a:gd name="connsiteX4" fmla="*/ 5055 w 3856508"/>
              <a:gd name="connsiteY4" fmla="*/ 3706669 h 3706669"/>
              <a:gd name="connsiteX0" fmla="*/ 131704 w 3983157"/>
              <a:gd name="connsiteY0" fmla="*/ 3754796 h 3754796"/>
              <a:gd name="connsiteX1" fmla="*/ 68475 w 3983157"/>
              <a:gd name="connsiteY1" fmla="*/ 0 h 3754796"/>
              <a:gd name="connsiteX2" fmla="*/ 3095892 w 3983157"/>
              <a:gd name="connsiteY2" fmla="*/ 48127 h 3754796"/>
              <a:gd name="connsiteX3" fmla="*/ 3983157 w 3983157"/>
              <a:gd name="connsiteY3" fmla="*/ 3754796 h 3754796"/>
              <a:gd name="connsiteX4" fmla="*/ 131704 w 3983157"/>
              <a:gd name="connsiteY4" fmla="*/ 3754796 h 3754796"/>
              <a:gd name="connsiteX0" fmla="*/ 63229 w 3914682"/>
              <a:gd name="connsiteY0" fmla="*/ 3754796 h 3754796"/>
              <a:gd name="connsiteX1" fmla="*/ 0 w 3914682"/>
              <a:gd name="connsiteY1" fmla="*/ 0 h 3754796"/>
              <a:gd name="connsiteX2" fmla="*/ 3027417 w 3914682"/>
              <a:gd name="connsiteY2" fmla="*/ 48127 h 3754796"/>
              <a:gd name="connsiteX3" fmla="*/ 3914682 w 3914682"/>
              <a:gd name="connsiteY3" fmla="*/ 3754796 h 3754796"/>
              <a:gd name="connsiteX4" fmla="*/ 63229 w 3914682"/>
              <a:gd name="connsiteY4" fmla="*/ 3754796 h 3754796"/>
              <a:gd name="connsiteX0" fmla="*/ 63229 w 3409355"/>
              <a:gd name="connsiteY0" fmla="*/ 3754796 h 3754796"/>
              <a:gd name="connsiteX1" fmla="*/ 0 w 3409355"/>
              <a:gd name="connsiteY1" fmla="*/ 0 h 3754796"/>
              <a:gd name="connsiteX2" fmla="*/ 3027417 w 3409355"/>
              <a:gd name="connsiteY2" fmla="*/ 48127 h 3754796"/>
              <a:gd name="connsiteX3" fmla="*/ 3409355 w 3409355"/>
              <a:gd name="connsiteY3" fmla="*/ 3754796 h 3754796"/>
              <a:gd name="connsiteX4" fmla="*/ 63229 w 3409355"/>
              <a:gd name="connsiteY4" fmla="*/ 3754796 h 3754796"/>
              <a:gd name="connsiteX0" fmla="*/ 63229 w 3409355"/>
              <a:gd name="connsiteY0" fmla="*/ 3754796 h 3754796"/>
              <a:gd name="connsiteX1" fmla="*/ 0 w 3409355"/>
              <a:gd name="connsiteY1" fmla="*/ 0 h 3754796"/>
              <a:gd name="connsiteX2" fmla="*/ 2642406 w 3409355"/>
              <a:gd name="connsiteY2" fmla="*/ 48127 h 3754796"/>
              <a:gd name="connsiteX3" fmla="*/ 3409355 w 3409355"/>
              <a:gd name="connsiteY3" fmla="*/ 3754796 h 3754796"/>
              <a:gd name="connsiteX4" fmla="*/ 63229 w 3409355"/>
              <a:gd name="connsiteY4" fmla="*/ 3754796 h 3754796"/>
              <a:gd name="connsiteX0" fmla="*/ 39165 w 3409355"/>
              <a:gd name="connsiteY0" fmla="*/ 3754796 h 3754796"/>
              <a:gd name="connsiteX1" fmla="*/ 0 w 3409355"/>
              <a:gd name="connsiteY1" fmla="*/ 0 h 3754796"/>
              <a:gd name="connsiteX2" fmla="*/ 2642406 w 3409355"/>
              <a:gd name="connsiteY2" fmla="*/ 48127 h 3754796"/>
              <a:gd name="connsiteX3" fmla="*/ 3409355 w 3409355"/>
              <a:gd name="connsiteY3" fmla="*/ 3754796 h 3754796"/>
              <a:gd name="connsiteX4" fmla="*/ 39165 w 3409355"/>
              <a:gd name="connsiteY4" fmla="*/ 3754796 h 3754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9355" h="3754796">
                <a:moveTo>
                  <a:pt x="39165" y="3754796"/>
                </a:moveTo>
                <a:cubicBezTo>
                  <a:pt x="-13996" y="2435019"/>
                  <a:pt x="17065" y="1199461"/>
                  <a:pt x="0" y="0"/>
                </a:cubicBezTo>
                <a:lnTo>
                  <a:pt x="2642406" y="48127"/>
                </a:lnTo>
                <a:lnTo>
                  <a:pt x="3409355" y="3754796"/>
                </a:lnTo>
                <a:lnTo>
                  <a:pt x="39165" y="3754796"/>
                </a:lnTo>
                <a:close/>
              </a:path>
            </a:pathLst>
          </a:custGeom>
          <a:blipFill dpi="0" rotWithShape="1">
            <a:blip r:embed="rId3">
              <a:extLst>
                <a:ext uri="{28A0092B-C50C-407E-A947-70E740481C1C}">
                  <a14:useLocalDpi xmlns:a14="http://schemas.microsoft.com/office/drawing/2010/main" val="0"/>
                </a:ext>
              </a:extLst>
            </a:blip>
            <a:srcRect/>
            <a:stretch>
              <a:fillRect l="-1034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rapezoid 42">
            <a:extLst>
              <a:ext uri="{FF2B5EF4-FFF2-40B4-BE49-F238E27FC236}">
                <a16:creationId xmlns:a16="http://schemas.microsoft.com/office/drawing/2014/main" id="{3C22DDA0-A262-40BD-9CF7-9B1EC951B41C}"/>
              </a:ext>
            </a:extLst>
          </p:cNvPr>
          <p:cNvSpPr/>
          <p:nvPr/>
        </p:nvSpPr>
        <p:spPr>
          <a:xfrm flipV="1">
            <a:off x="1990894" y="16278"/>
            <a:ext cx="4009447" cy="4127779"/>
          </a:xfrm>
          <a:custGeom>
            <a:avLst/>
            <a:gdLst>
              <a:gd name="connsiteX0" fmla="*/ 0 w 4991753"/>
              <a:gd name="connsiteY0" fmla="*/ 4103715 h 4103715"/>
              <a:gd name="connsiteX1" fmla="*/ 982306 w 4991753"/>
              <a:gd name="connsiteY1" fmla="*/ 0 h 4103715"/>
              <a:gd name="connsiteX2" fmla="*/ 4009447 w 4991753"/>
              <a:gd name="connsiteY2" fmla="*/ 0 h 4103715"/>
              <a:gd name="connsiteX3" fmla="*/ 4991753 w 4991753"/>
              <a:gd name="connsiteY3" fmla="*/ 4103715 h 4103715"/>
              <a:gd name="connsiteX4" fmla="*/ 0 w 4991753"/>
              <a:gd name="connsiteY4" fmla="*/ 4103715 h 4103715"/>
              <a:gd name="connsiteX0" fmla="*/ 0 w 4991753"/>
              <a:gd name="connsiteY0" fmla="*/ 5318905 h 5318905"/>
              <a:gd name="connsiteX1" fmla="*/ 1788421 w 4991753"/>
              <a:gd name="connsiteY1" fmla="*/ 0 h 5318905"/>
              <a:gd name="connsiteX2" fmla="*/ 4009447 w 4991753"/>
              <a:gd name="connsiteY2" fmla="*/ 1215190 h 5318905"/>
              <a:gd name="connsiteX3" fmla="*/ 4991753 w 4991753"/>
              <a:gd name="connsiteY3" fmla="*/ 5318905 h 5318905"/>
              <a:gd name="connsiteX4" fmla="*/ 0 w 4991753"/>
              <a:gd name="connsiteY4" fmla="*/ 5318905 h 5318905"/>
              <a:gd name="connsiteX0" fmla="*/ 0 w 4991753"/>
              <a:gd name="connsiteY0" fmla="*/ 5318905 h 5318905"/>
              <a:gd name="connsiteX1" fmla="*/ 1788421 w 4991753"/>
              <a:gd name="connsiteY1" fmla="*/ 0 h 5318905"/>
              <a:gd name="connsiteX2" fmla="*/ 4803531 w 4991753"/>
              <a:gd name="connsiteY2" fmla="*/ 60159 h 5318905"/>
              <a:gd name="connsiteX3" fmla="*/ 4991753 w 4991753"/>
              <a:gd name="connsiteY3" fmla="*/ 5318905 h 5318905"/>
              <a:gd name="connsiteX4" fmla="*/ 0 w 4991753"/>
              <a:gd name="connsiteY4" fmla="*/ 5318905 h 5318905"/>
              <a:gd name="connsiteX0" fmla="*/ 0 w 4803531"/>
              <a:gd name="connsiteY0" fmla="*/ 5318905 h 5318905"/>
              <a:gd name="connsiteX1" fmla="*/ 1788421 w 4803531"/>
              <a:gd name="connsiteY1" fmla="*/ 0 h 5318905"/>
              <a:gd name="connsiteX2" fmla="*/ 4803531 w 4803531"/>
              <a:gd name="connsiteY2" fmla="*/ 60159 h 5318905"/>
              <a:gd name="connsiteX3" fmla="*/ 4787216 w 4803531"/>
              <a:gd name="connsiteY3" fmla="*/ 4127779 h 5318905"/>
              <a:gd name="connsiteX4" fmla="*/ 0 w 4803531"/>
              <a:gd name="connsiteY4" fmla="*/ 5318905 h 5318905"/>
              <a:gd name="connsiteX0" fmla="*/ 0 w 4009447"/>
              <a:gd name="connsiteY0" fmla="*/ 4127778 h 4127779"/>
              <a:gd name="connsiteX1" fmla="*/ 994337 w 4009447"/>
              <a:gd name="connsiteY1" fmla="*/ 0 h 4127779"/>
              <a:gd name="connsiteX2" fmla="*/ 4009447 w 4009447"/>
              <a:gd name="connsiteY2" fmla="*/ 60159 h 4127779"/>
              <a:gd name="connsiteX3" fmla="*/ 3993132 w 4009447"/>
              <a:gd name="connsiteY3" fmla="*/ 4127779 h 4127779"/>
              <a:gd name="connsiteX4" fmla="*/ 0 w 4009447"/>
              <a:gd name="connsiteY4" fmla="*/ 4127778 h 4127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9447" h="4127779">
                <a:moveTo>
                  <a:pt x="0" y="4127778"/>
                </a:moveTo>
                <a:lnTo>
                  <a:pt x="994337" y="0"/>
                </a:lnTo>
                <a:lnTo>
                  <a:pt x="4009447" y="60159"/>
                </a:lnTo>
                <a:cubicBezTo>
                  <a:pt x="4004009" y="1416032"/>
                  <a:pt x="3998570" y="2771906"/>
                  <a:pt x="3993132" y="4127779"/>
                </a:cubicBezTo>
                <a:lnTo>
                  <a:pt x="0" y="4127778"/>
                </a:lnTo>
                <a:close/>
              </a:path>
            </a:pathLst>
          </a:custGeom>
          <a:blipFill dpi="0" rotWithShape="1">
            <a:blip r:embed="rId4">
              <a:extLst>
                <a:ext uri="{28A0092B-C50C-407E-A947-70E740481C1C}">
                  <a14:useLocalDpi xmlns:a14="http://schemas.microsoft.com/office/drawing/2010/main" val="0"/>
                </a:ext>
              </a:extLst>
            </a:blip>
            <a:srcRect/>
            <a:stretch>
              <a:fillRect l="1" r="-2652"/>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Trapezoid 47">
            <a:extLst>
              <a:ext uri="{FF2B5EF4-FFF2-40B4-BE49-F238E27FC236}">
                <a16:creationId xmlns:a16="http://schemas.microsoft.com/office/drawing/2014/main" id="{AA463DBF-686D-40A8-87EF-65D4C33D5366}"/>
              </a:ext>
            </a:extLst>
          </p:cNvPr>
          <p:cNvSpPr/>
          <p:nvPr/>
        </p:nvSpPr>
        <p:spPr>
          <a:xfrm rot="4631211" flipH="1">
            <a:off x="3133662" y="3905519"/>
            <a:ext cx="3312428" cy="3018415"/>
          </a:xfrm>
          <a:custGeom>
            <a:avLst/>
            <a:gdLst>
              <a:gd name="connsiteX0" fmla="*/ 0 w 5356386"/>
              <a:gd name="connsiteY0" fmla="*/ 3131327 h 3131327"/>
              <a:gd name="connsiteX1" fmla="*/ 749546 w 5356386"/>
              <a:gd name="connsiteY1" fmla="*/ 0 h 3131327"/>
              <a:gd name="connsiteX2" fmla="*/ 4606840 w 5356386"/>
              <a:gd name="connsiteY2" fmla="*/ 0 h 3131327"/>
              <a:gd name="connsiteX3" fmla="*/ 5356386 w 5356386"/>
              <a:gd name="connsiteY3" fmla="*/ 3131327 h 3131327"/>
              <a:gd name="connsiteX4" fmla="*/ 0 w 5356386"/>
              <a:gd name="connsiteY4" fmla="*/ 3131327 h 3131327"/>
              <a:gd name="connsiteX0" fmla="*/ 0 w 5286503"/>
              <a:gd name="connsiteY0" fmla="*/ 3131327 h 3131327"/>
              <a:gd name="connsiteX1" fmla="*/ 749546 w 5286503"/>
              <a:gd name="connsiteY1" fmla="*/ 0 h 3131327"/>
              <a:gd name="connsiteX2" fmla="*/ 4606840 w 5286503"/>
              <a:gd name="connsiteY2" fmla="*/ 0 h 3131327"/>
              <a:gd name="connsiteX3" fmla="*/ 5286503 w 5286503"/>
              <a:gd name="connsiteY3" fmla="*/ 2986817 h 3131327"/>
              <a:gd name="connsiteX4" fmla="*/ 0 w 5286503"/>
              <a:gd name="connsiteY4" fmla="*/ 3131327 h 3131327"/>
              <a:gd name="connsiteX0" fmla="*/ 1661438 w 4536957"/>
              <a:gd name="connsiteY0" fmla="*/ 2990165 h 2990165"/>
              <a:gd name="connsiteX1" fmla="*/ 0 w 4536957"/>
              <a:gd name="connsiteY1" fmla="*/ 0 h 2990165"/>
              <a:gd name="connsiteX2" fmla="*/ 3857294 w 4536957"/>
              <a:gd name="connsiteY2" fmla="*/ 0 h 2990165"/>
              <a:gd name="connsiteX3" fmla="*/ 4536957 w 4536957"/>
              <a:gd name="connsiteY3" fmla="*/ 2986817 h 2990165"/>
              <a:gd name="connsiteX4" fmla="*/ 1661438 w 4536957"/>
              <a:gd name="connsiteY4" fmla="*/ 2990165 h 2990165"/>
              <a:gd name="connsiteX0" fmla="*/ 436909 w 3312428"/>
              <a:gd name="connsiteY0" fmla="*/ 2990165 h 2990165"/>
              <a:gd name="connsiteX1" fmla="*/ 0 w 3312428"/>
              <a:gd name="connsiteY1" fmla="*/ 609894 h 2990165"/>
              <a:gd name="connsiteX2" fmla="*/ 2632765 w 3312428"/>
              <a:gd name="connsiteY2" fmla="*/ 0 h 2990165"/>
              <a:gd name="connsiteX3" fmla="*/ 3312428 w 3312428"/>
              <a:gd name="connsiteY3" fmla="*/ 2986817 h 2990165"/>
              <a:gd name="connsiteX4" fmla="*/ 436909 w 3312428"/>
              <a:gd name="connsiteY4" fmla="*/ 2990165 h 2990165"/>
              <a:gd name="connsiteX0" fmla="*/ 529706 w 3312428"/>
              <a:gd name="connsiteY0" fmla="*/ 3018415 h 3018415"/>
              <a:gd name="connsiteX1" fmla="*/ 0 w 3312428"/>
              <a:gd name="connsiteY1" fmla="*/ 609894 h 3018415"/>
              <a:gd name="connsiteX2" fmla="*/ 2632765 w 3312428"/>
              <a:gd name="connsiteY2" fmla="*/ 0 h 3018415"/>
              <a:gd name="connsiteX3" fmla="*/ 3312428 w 3312428"/>
              <a:gd name="connsiteY3" fmla="*/ 2986817 h 3018415"/>
              <a:gd name="connsiteX4" fmla="*/ 529706 w 3312428"/>
              <a:gd name="connsiteY4" fmla="*/ 3018415 h 301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2428" h="3018415">
                <a:moveTo>
                  <a:pt x="529706" y="3018415"/>
                </a:moveTo>
                <a:lnTo>
                  <a:pt x="0" y="609894"/>
                </a:lnTo>
                <a:lnTo>
                  <a:pt x="2632765" y="0"/>
                </a:lnTo>
                <a:lnTo>
                  <a:pt x="3312428" y="2986817"/>
                </a:lnTo>
                <a:lnTo>
                  <a:pt x="529706" y="3018415"/>
                </a:ln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rapezoid 50">
            <a:extLst>
              <a:ext uri="{FF2B5EF4-FFF2-40B4-BE49-F238E27FC236}">
                <a16:creationId xmlns:a16="http://schemas.microsoft.com/office/drawing/2014/main" id="{E5D5CAAE-F352-4910-9A8E-AAB3763F5095}"/>
              </a:ext>
            </a:extLst>
          </p:cNvPr>
          <p:cNvSpPr/>
          <p:nvPr/>
        </p:nvSpPr>
        <p:spPr>
          <a:xfrm>
            <a:off x="8585376" y="4104773"/>
            <a:ext cx="3587422" cy="2757800"/>
          </a:xfrm>
          <a:custGeom>
            <a:avLst/>
            <a:gdLst>
              <a:gd name="connsiteX0" fmla="*/ 0 w 4393538"/>
              <a:gd name="connsiteY0" fmla="*/ 2757800 h 2757800"/>
              <a:gd name="connsiteX1" fmla="*/ 689450 w 4393538"/>
              <a:gd name="connsiteY1" fmla="*/ 0 h 2757800"/>
              <a:gd name="connsiteX2" fmla="*/ 3704088 w 4393538"/>
              <a:gd name="connsiteY2" fmla="*/ 0 h 2757800"/>
              <a:gd name="connsiteX3" fmla="*/ 4393538 w 4393538"/>
              <a:gd name="connsiteY3" fmla="*/ 2757800 h 2757800"/>
              <a:gd name="connsiteX4" fmla="*/ 0 w 4393538"/>
              <a:gd name="connsiteY4" fmla="*/ 2757800 h 2757800"/>
              <a:gd name="connsiteX0" fmla="*/ 0 w 4393538"/>
              <a:gd name="connsiteY0" fmla="*/ 2757800 h 2757800"/>
              <a:gd name="connsiteX1" fmla="*/ 629292 w 4393538"/>
              <a:gd name="connsiteY1" fmla="*/ 0 h 2757800"/>
              <a:gd name="connsiteX2" fmla="*/ 3704088 w 4393538"/>
              <a:gd name="connsiteY2" fmla="*/ 0 h 2757800"/>
              <a:gd name="connsiteX3" fmla="*/ 4393538 w 4393538"/>
              <a:gd name="connsiteY3" fmla="*/ 2757800 h 2757800"/>
              <a:gd name="connsiteX4" fmla="*/ 0 w 4393538"/>
              <a:gd name="connsiteY4" fmla="*/ 2757800 h 2757800"/>
              <a:gd name="connsiteX0" fmla="*/ 0 w 4393538"/>
              <a:gd name="connsiteY0" fmla="*/ 2757800 h 2757800"/>
              <a:gd name="connsiteX1" fmla="*/ 629292 w 4393538"/>
              <a:gd name="connsiteY1" fmla="*/ 0 h 2757800"/>
              <a:gd name="connsiteX2" fmla="*/ 3583772 w 4393538"/>
              <a:gd name="connsiteY2" fmla="*/ 24063 h 2757800"/>
              <a:gd name="connsiteX3" fmla="*/ 4393538 w 4393538"/>
              <a:gd name="connsiteY3" fmla="*/ 2757800 h 2757800"/>
              <a:gd name="connsiteX4" fmla="*/ 0 w 4393538"/>
              <a:gd name="connsiteY4" fmla="*/ 2757800 h 2757800"/>
              <a:gd name="connsiteX0" fmla="*/ 0 w 3587422"/>
              <a:gd name="connsiteY0" fmla="*/ 2757800 h 2757800"/>
              <a:gd name="connsiteX1" fmla="*/ 629292 w 3587422"/>
              <a:gd name="connsiteY1" fmla="*/ 0 h 2757800"/>
              <a:gd name="connsiteX2" fmla="*/ 3583772 w 3587422"/>
              <a:gd name="connsiteY2" fmla="*/ 24063 h 2757800"/>
              <a:gd name="connsiteX3" fmla="*/ 3587422 w 3587422"/>
              <a:gd name="connsiteY3" fmla="*/ 2757800 h 2757800"/>
              <a:gd name="connsiteX4" fmla="*/ 0 w 3587422"/>
              <a:gd name="connsiteY4" fmla="*/ 2757800 h 275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7422" h="2757800">
                <a:moveTo>
                  <a:pt x="0" y="2757800"/>
                </a:moveTo>
                <a:lnTo>
                  <a:pt x="629292" y="0"/>
                </a:lnTo>
                <a:lnTo>
                  <a:pt x="3583772" y="24063"/>
                </a:lnTo>
                <a:cubicBezTo>
                  <a:pt x="3584989" y="935309"/>
                  <a:pt x="3586205" y="1846554"/>
                  <a:pt x="3587422" y="2757800"/>
                </a:cubicBezTo>
                <a:lnTo>
                  <a:pt x="0" y="2757800"/>
                </a:lnTo>
                <a:close/>
              </a:path>
            </a:pathLst>
          </a:custGeom>
          <a:blipFill dpi="0" rotWithShape="1">
            <a:blip r:embed="rId5">
              <a:extLst>
                <a:ext uri="{28A0092B-C50C-407E-A947-70E740481C1C}">
                  <a14:useLocalDpi xmlns:a14="http://schemas.microsoft.com/office/drawing/2010/main" val="0"/>
                </a:ext>
              </a:extLst>
            </a:blip>
            <a:srcRect/>
            <a:stretch>
              <a:fillRect l="3" r="-11124" b="-6364"/>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Parallelogram 45">
            <a:extLst>
              <a:ext uri="{FF2B5EF4-FFF2-40B4-BE49-F238E27FC236}">
                <a16:creationId xmlns:a16="http://schemas.microsoft.com/office/drawing/2014/main" id="{CEA33BFA-7794-43D7-B18E-5DBDC8E239E4}"/>
              </a:ext>
            </a:extLst>
          </p:cNvPr>
          <p:cNvSpPr/>
          <p:nvPr/>
        </p:nvSpPr>
        <p:spPr>
          <a:xfrm>
            <a:off x="7014" y="-12032"/>
            <a:ext cx="2711768" cy="3441032"/>
          </a:xfrm>
          <a:custGeom>
            <a:avLst/>
            <a:gdLst>
              <a:gd name="connsiteX0" fmla="*/ 0 w 4991752"/>
              <a:gd name="connsiteY0" fmla="*/ 3429000 h 3429000"/>
              <a:gd name="connsiteX1" fmla="*/ 857250 w 4991752"/>
              <a:gd name="connsiteY1" fmla="*/ 0 h 3429000"/>
              <a:gd name="connsiteX2" fmla="*/ 4991752 w 4991752"/>
              <a:gd name="connsiteY2" fmla="*/ 0 h 3429000"/>
              <a:gd name="connsiteX3" fmla="*/ 4134502 w 4991752"/>
              <a:gd name="connsiteY3" fmla="*/ 3429000 h 3429000"/>
              <a:gd name="connsiteX4" fmla="*/ 0 w 4991752"/>
              <a:gd name="connsiteY4" fmla="*/ 3429000 h 3429000"/>
              <a:gd name="connsiteX0" fmla="*/ 574508 w 4134502"/>
              <a:gd name="connsiteY0" fmla="*/ 3429000 h 3429000"/>
              <a:gd name="connsiteX1" fmla="*/ 0 w 4134502"/>
              <a:gd name="connsiteY1" fmla="*/ 0 h 3429000"/>
              <a:gd name="connsiteX2" fmla="*/ 4134502 w 4134502"/>
              <a:gd name="connsiteY2" fmla="*/ 0 h 3429000"/>
              <a:gd name="connsiteX3" fmla="*/ 3277252 w 4134502"/>
              <a:gd name="connsiteY3" fmla="*/ 3429000 h 3429000"/>
              <a:gd name="connsiteX4" fmla="*/ 574508 w 4134502"/>
              <a:gd name="connsiteY4" fmla="*/ 3429000 h 3429000"/>
              <a:gd name="connsiteX0" fmla="*/ 9024 w 3569018"/>
              <a:gd name="connsiteY0" fmla="*/ 3441032 h 3441032"/>
              <a:gd name="connsiteX1" fmla="*/ 0 w 3569018"/>
              <a:gd name="connsiteY1" fmla="*/ 0 h 3441032"/>
              <a:gd name="connsiteX2" fmla="*/ 3569018 w 3569018"/>
              <a:gd name="connsiteY2" fmla="*/ 12032 h 3441032"/>
              <a:gd name="connsiteX3" fmla="*/ 2711768 w 3569018"/>
              <a:gd name="connsiteY3" fmla="*/ 3441032 h 3441032"/>
              <a:gd name="connsiteX4" fmla="*/ 9024 w 3569018"/>
              <a:gd name="connsiteY4" fmla="*/ 3441032 h 3441032"/>
              <a:gd name="connsiteX0" fmla="*/ 9024 w 2711768"/>
              <a:gd name="connsiteY0" fmla="*/ 3441032 h 3441032"/>
              <a:gd name="connsiteX1" fmla="*/ 0 w 2711768"/>
              <a:gd name="connsiteY1" fmla="*/ 0 h 3441032"/>
              <a:gd name="connsiteX2" fmla="*/ 1980850 w 2711768"/>
              <a:gd name="connsiteY2" fmla="*/ 24063 h 3441032"/>
              <a:gd name="connsiteX3" fmla="*/ 2711768 w 2711768"/>
              <a:gd name="connsiteY3" fmla="*/ 3441032 h 3441032"/>
              <a:gd name="connsiteX4" fmla="*/ 9024 w 2711768"/>
              <a:gd name="connsiteY4" fmla="*/ 3441032 h 3441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1768" h="3441032">
                <a:moveTo>
                  <a:pt x="9024" y="3441032"/>
                </a:moveTo>
                <a:lnTo>
                  <a:pt x="0" y="0"/>
                </a:lnTo>
                <a:lnTo>
                  <a:pt x="1980850" y="24063"/>
                </a:lnTo>
                <a:lnTo>
                  <a:pt x="2711768" y="3441032"/>
                </a:lnTo>
                <a:lnTo>
                  <a:pt x="9024" y="3441032"/>
                </a:lnTo>
                <a:close/>
              </a:path>
            </a:pathLst>
          </a:cu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Parallelogram 43">
            <a:extLst>
              <a:ext uri="{FF2B5EF4-FFF2-40B4-BE49-F238E27FC236}">
                <a16:creationId xmlns:a16="http://schemas.microsoft.com/office/drawing/2014/main" id="{1ECD2567-FB6D-4414-964A-1D133B129E03}"/>
              </a:ext>
            </a:extLst>
          </p:cNvPr>
          <p:cNvSpPr/>
          <p:nvPr/>
        </p:nvSpPr>
        <p:spPr>
          <a:xfrm>
            <a:off x="6029808" y="0"/>
            <a:ext cx="4137508" cy="3092582"/>
          </a:xfrm>
          <a:prstGeom prst="parallelogram">
            <a:avLst>
              <a:gd name="adj" fmla="val 490"/>
            </a:avLst>
          </a:prstGeom>
          <a:blipFill dpi="0" rotWithShape="1">
            <a:blip r:embed="rId6">
              <a:extLst>
                <a:ext uri="{28A0092B-C50C-407E-A947-70E740481C1C}">
                  <a14:useLocalDpi xmlns:a14="http://schemas.microsoft.com/office/drawing/2010/main" val="0"/>
                </a:ext>
              </a:extLst>
            </a:blip>
            <a:srcRect/>
            <a:stretch>
              <a:fillRect l="1" r="-92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Parallelogram 44">
            <a:extLst>
              <a:ext uri="{FF2B5EF4-FFF2-40B4-BE49-F238E27FC236}">
                <a16:creationId xmlns:a16="http://schemas.microsoft.com/office/drawing/2014/main" id="{C4AEA5B8-568F-49AC-B0F5-7A8B4EAEF1BD}"/>
              </a:ext>
            </a:extLst>
          </p:cNvPr>
          <p:cNvSpPr/>
          <p:nvPr/>
        </p:nvSpPr>
        <p:spPr>
          <a:xfrm>
            <a:off x="9228221" y="-32089"/>
            <a:ext cx="2926125" cy="4174956"/>
          </a:xfrm>
          <a:custGeom>
            <a:avLst/>
            <a:gdLst>
              <a:gd name="connsiteX0" fmla="*/ 0 w 4137507"/>
              <a:gd name="connsiteY0" fmla="*/ 4174956 h 4174956"/>
              <a:gd name="connsiteX1" fmla="*/ 982782 w 4137507"/>
              <a:gd name="connsiteY1" fmla="*/ 0 h 4174956"/>
              <a:gd name="connsiteX2" fmla="*/ 4137507 w 4137507"/>
              <a:gd name="connsiteY2" fmla="*/ 0 h 4174956"/>
              <a:gd name="connsiteX3" fmla="*/ 3154725 w 4137507"/>
              <a:gd name="connsiteY3" fmla="*/ 4174956 h 4174956"/>
              <a:gd name="connsiteX4" fmla="*/ 0 w 4137507"/>
              <a:gd name="connsiteY4" fmla="*/ 4174956 h 4174956"/>
              <a:gd name="connsiteX0" fmla="*/ 0 w 3154725"/>
              <a:gd name="connsiteY0" fmla="*/ 4174956 h 4174956"/>
              <a:gd name="connsiteX1" fmla="*/ 982782 w 3154725"/>
              <a:gd name="connsiteY1" fmla="*/ 0 h 4174956"/>
              <a:gd name="connsiteX2" fmla="*/ 2922317 w 3154725"/>
              <a:gd name="connsiteY2" fmla="*/ 36094 h 4174956"/>
              <a:gd name="connsiteX3" fmla="*/ 3154725 w 3154725"/>
              <a:gd name="connsiteY3" fmla="*/ 4174956 h 4174956"/>
              <a:gd name="connsiteX4" fmla="*/ 0 w 3154725"/>
              <a:gd name="connsiteY4" fmla="*/ 4174956 h 4174956"/>
              <a:gd name="connsiteX0" fmla="*/ 0 w 2926125"/>
              <a:gd name="connsiteY0" fmla="*/ 4174956 h 4174956"/>
              <a:gd name="connsiteX1" fmla="*/ 982782 w 2926125"/>
              <a:gd name="connsiteY1" fmla="*/ 0 h 4174956"/>
              <a:gd name="connsiteX2" fmla="*/ 2922317 w 2926125"/>
              <a:gd name="connsiteY2" fmla="*/ 36094 h 4174956"/>
              <a:gd name="connsiteX3" fmla="*/ 2926125 w 2926125"/>
              <a:gd name="connsiteY3" fmla="*/ 4138861 h 4174956"/>
              <a:gd name="connsiteX4" fmla="*/ 0 w 2926125"/>
              <a:gd name="connsiteY4" fmla="*/ 4174956 h 4174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125" h="4174956">
                <a:moveTo>
                  <a:pt x="0" y="4174956"/>
                </a:moveTo>
                <a:lnTo>
                  <a:pt x="982782" y="0"/>
                </a:lnTo>
                <a:lnTo>
                  <a:pt x="2922317" y="36094"/>
                </a:lnTo>
                <a:cubicBezTo>
                  <a:pt x="2923586" y="1403683"/>
                  <a:pt x="2924856" y="2771272"/>
                  <a:pt x="2926125" y="4138861"/>
                </a:cubicBezTo>
                <a:lnTo>
                  <a:pt x="0" y="4174956"/>
                </a:lnTo>
                <a:close/>
              </a:path>
            </a:pathLst>
          </a:cu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A46A10C5-C2D2-42D0-B4CD-0CC3687BAA78}"/>
              </a:ext>
            </a:extLst>
          </p:cNvPr>
          <p:cNvSpPr/>
          <p:nvPr/>
        </p:nvSpPr>
        <p:spPr>
          <a:xfrm>
            <a:off x="12700" y="1"/>
            <a:ext cx="121793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2" name="Straight Connector 21">
            <a:extLst>
              <a:ext uri="{FF2B5EF4-FFF2-40B4-BE49-F238E27FC236}">
                <a16:creationId xmlns:a16="http://schemas.microsoft.com/office/drawing/2014/main" id="{C7F042BC-E7FB-427E-AC0C-63A5B1F2A320}"/>
              </a:ext>
            </a:extLst>
          </p:cNvPr>
          <p:cNvCxnSpPr>
            <a:cxnSpLocks/>
          </p:cNvCxnSpPr>
          <p:nvPr/>
        </p:nvCxnSpPr>
        <p:spPr>
          <a:xfrm>
            <a:off x="0" y="3429000"/>
            <a:ext cx="2774949"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297AAE2-41B1-46EC-AF93-10684110A637}"/>
              </a:ext>
            </a:extLst>
          </p:cNvPr>
          <p:cNvCxnSpPr>
            <a:cxnSpLocks/>
          </p:cNvCxnSpPr>
          <p:nvPr/>
        </p:nvCxnSpPr>
        <p:spPr>
          <a:xfrm>
            <a:off x="6029808"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7823139-7F66-47D4-A3BE-F9AE4593D3EB}"/>
              </a:ext>
            </a:extLst>
          </p:cNvPr>
          <p:cNvCxnSpPr>
            <a:cxnSpLocks/>
          </p:cNvCxnSpPr>
          <p:nvPr/>
        </p:nvCxnSpPr>
        <p:spPr>
          <a:xfrm>
            <a:off x="1986564" y="0"/>
            <a:ext cx="1576771"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8B13B48-695A-4E96-A770-463E0879D859}"/>
              </a:ext>
            </a:extLst>
          </p:cNvPr>
          <p:cNvCxnSpPr>
            <a:cxnSpLocks/>
          </p:cNvCxnSpPr>
          <p:nvPr/>
        </p:nvCxnSpPr>
        <p:spPr>
          <a:xfrm>
            <a:off x="2955758" y="4110789"/>
            <a:ext cx="307405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82A42FE-7B35-4061-AF14-15B9C70E3CBC}"/>
              </a:ext>
            </a:extLst>
          </p:cNvPr>
          <p:cNvCxnSpPr>
            <a:cxnSpLocks/>
          </p:cNvCxnSpPr>
          <p:nvPr/>
        </p:nvCxnSpPr>
        <p:spPr>
          <a:xfrm>
            <a:off x="6029808" y="3120189"/>
            <a:ext cx="343904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9C1E4A3-A87F-434F-873B-56084234D88F}"/>
              </a:ext>
            </a:extLst>
          </p:cNvPr>
          <p:cNvCxnSpPr>
            <a:cxnSpLocks/>
          </p:cNvCxnSpPr>
          <p:nvPr/>
        </p:nvCxnSpPr>
        <p:spPr>
          <a:xfrm flipV="1">
            <a:off x="8590547" y="0"/>
            <a:ext cx="1576771"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BEDA3A7-297E-4849-8D46-674D48A57E54}"/>
              </a:ext>
            </a:extLst>
          </p:cNvPr>
          <p:cNvCxnSpPr>
            <a:cxnSpLocks/>
          </p:cNvCxnSpPr>
          <p:nvPr/>
        </p:nvCxnSpPr>
        <p:spPr>
          <a:xfrm flipV="1">
            <a:off x="9228221" y="4098757"/>
            <a:ext cx="2963779" cy="120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 Box 19">
            <a:extLst>
              <a:ext uri="{FF2B5EF4-FFF2-40B4-BE49-F238E27FC236}">
                <a16:creationId xmlns:a16="http://schemas.microsoft.com/office/drawing/2014/main" id="{0B87A47F-D11D-4C54-B70F-313DDDDF731E}"/>
              </a:ext>
            </a:extLst>
          </p:cNvPr>
          <p:cNvSpPr txBox="1">
            <a:spLocks noChangeArrowheads="1"/>
          </p:cNvSpPr>
          <p:nvPr/>
        </p:nvSpPr>
        <p:spPr bwMode="auto">
          <a:xfrm>
            <a:off x="6479894" y="1383623"/>
            <a:ext cx="280858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glow rad="101600">
                    <a:schemeClr val="bg1">
                      <a:alpha val="60000"/>
                    </a:schemeClr>
                  </a:glow>
                </a:effectLst>
                <a:latin typeface="Calibri" panose="020F0502020204030204" pitchFamily="34" charset="0"/>
                <a:ea typeface="Calibri" panose="020F0502020204030204" pitchFamily="34" charset="0"/>
                <a:cs typeface="Times New Roman" panose="02020603050405020304" pitchFamily="18" charset="0"/>
              </a:rPr>
              <a:t>Y5 Trip to</a:t>
            </a:r>
            <a:br>
              <a:rPr kumimoji="0" lang="en-US" altLang="en-US" sz="3200" b="1" i="0" u="none" strike="noStrike" cap="none" normalizeH="0" baseline="0" dirty="0">
                <a:ln>
                  <a:noFill/>
                </a:ln>
                <a:solidFill>
                  <a:srgbClr val="000000"/>
                </a:solidFill>
                <a:effectLst>
                  <a:glow rad="101600">
                    <a:schemeClr val="bg1">
                      <a:alpha val="60000"/>
                    </a:schemeClr>
                  </a:glow>
                </a:effectLst>
                <a:latin typeface="Calibri" panose="020F0502020204030204" pitchFamily="34" charset="0"/>
                <a:ea typeface="Calibri" panose="020F0502020204030204" pitchFamily="34" charset="0"/>
                <a:cs typeface="Times New Roman" panose="02020603050405020304" pitchFamily="18" charset="0"/>
              </a:rPr>
            </a:br>
            <a:r>
              <a:rPr kumimoji="0" lang="en-US" altLang="en-US" sz="3200" b="1" i="0" u="none" strike="noStrike" cap="none" normalizeH="0" baseline="0" dirty="0" err="1">
                <a:ln>
                  <a:noFill/>
                </a:ln>
                <a:solidFill>
                  <a:srgbClr val="000000"/>
                </a:solidFill>
                <a:effectLst>
                  <a:glow rad="101600">
                    <a:schemeClr val="bg1">
                      <a:alpha val="60000"/>
                    </a:schemeClr>
                  </a:glow>
                </a:effectLst>
                <a:latin typeface="Calibri" panose="020F0502020204030204" pitchFamily="34" charset="0"/>
                <a:ea typeface="Calibri" panose="020F0502020204030204" pitchFamily="34" charset="0"/>
                <a:cs typeface="Times New Roman" panose="02020603050405020304" pitchFamily="18" charset="0"/>
              </a:rPr>
              <a:t>Lytham</a:t>
            </a:r>
            <a:r>
              <a:rPr lang="en-US" altLang="en-US" sz="3200" b="1" dirty="0">
                <a:solidFill>
                  <a:srgbClr val="000000"/>
                </a:solidFill>
                <a:effectLst>
                  <a:glow rad="101600">
                    <a:schemeClr val="bg1">
                      <a:alpha val="60000"/>
                    </a:schemeClr>
                  </a:glow>
                </a:effectLst>
                <a:latin typeface="Calibri" panose="020F0502020204030204" pitchFamily="34" charset="0"/>
                <a:ea typeface="Calibri" panose="020F0502020204030204" pitchFamily="34" charset="0"/>
                <a:cs typeface="Times New Roman" panose="02020603050405020304" pitchFamily="18" charset="0"/>
              </a:rPr>
              <a:t> St </a:t>
            </a:r>
            <a:r>
              <a:rPr lang="en-US" altLang="en-US" sz="3200" b="1" dirty="0" err="1">
                <a:solidFill>
                  <a:srgbClr val="000000"/>
                </a:solidFill>
                <a:effectLst>
                  <a:glow rad="101600">
                    <a:schemeClr val="bg1">
                      <a:alpha val="60000"/>
                    </a:schemeClr>
                  </a:glow>
                </a:effectLst>
                <a:latin typeface="Calibri" panose="020F0502020204030204" pitchFamily="34" charset="0"/>
                <a:ea typeface="Calibri" panose="020F0502020204030204" pitchFamily="34" charset="0"/>
                <a:cs typeface="Times New Roman" panose="02020603050405020304" pitchFamily="18" charset="0"/>
              </a:rPr>
              <a:t>Anns</a:t>
            </a:r>
            <a:endParaRPr kumimoji="0" lang="en-US" altLang="en-US" sz="3200" b="0" i="0" u="none" strike="noStrike" cap="none" normalizeH="0" baseline="0" dirty="0">
              <a:ln>
                <a:noFill/>
              </a:ln>
              <a:solidFill>
                <a:schemeClr val="tx1"/>
              </a:solidFill>
              <a:effectLst>
                <a:glow rad="101600">
                  <a:schemeClr val="bg1">
                    <a:alpha val="60000"/>
                  </a:schemeClr>
                </a:glow>
              </a:effectLst>
              <a:latin typeface="Arial" panose="020B0604020202020204" pitchFamily="34" charset="0"/>
            </a:endParaRPr>
          </a:p>
        </p:txBody>
      </p:sp>
      <p:sp>
        <p:nvSpPr>
          <p:cNvPr id="55" name="Text Box 21">
            <a:extLst>
              <a:ext uri="{FF2B5EF4-FFF2-40B4-BE49-F238E27FC236}">
                <a16:creationId xmlns:a16="http://schemas.microsoft.com/office/drawing/2014/main" id="{7FBA14CE-7407-4826-856B-24E380C36A98}"/>
              </a:ext>
            </a:extLst>
          </p:cNvPr>
          <p:cNvSpPr txBox="1">
            <a:spLocks noChangeArrowheads="1"/>
          </p:cNvSpPr>
          <p:nvPr/>
        </p:nvSpPr>
        <p:spPr bwMode="auto">
          <a:xfrm>
            <a:off x="7052908" y="405056"/>
            <a:ext cx="19558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£660</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ndParaRPr>
          </a:p>
        </p:txBody>
      </p:sp>
      <p:sp>
        <p:nvSpPr>
          <p:cNvPr id="56" name="Text Box 26">
            <a:extLst>
              <a:ext uri="{FF2B5EF4-FFF2-40B4-BE49-F238E27FC236}">
                <a16:creationId xmlns:a16="http://schemas.microsoft.com/office/drawing/2014/main" id="{4EDA2AC1-A40B-40EB-96D4-C8A0914A8F75}"/>
              </a:ext>
            </a:extLst>
          </p:cNvPr>
          <p:cNvSpPr txBox="1">
            <a:spLocks noChangeArrowheads="1"/>
          </p:cNvSpPr>
          <p:nvPr/>
        </p:nvSpPr>
        <p:spPr bwMode="auto">
          <a:xfrm>
            <a:off x="-282002" y="1625526"/>
            <a:ext cx="295309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glow rad="101600">
                    <a:schemeClr val="bg1">
                      <a:alpha val="60000"/>
                    </a:schemeClr>
                  </a:glow>
                </a:effectLst>
                <a:cs typeface="Times New Roman" panose="02020603050405020304" pitchFamily="18" charset="0"/>
              </a:rPr>
              <a:t>Y1 Trip to Blackpool </a:t>
            </a:r>
            <a:endParaRPr kumimoji="0" lang="en-US" altLang="en-US" sz="3200" b="1" i="0" u="none" strike="noStrike" cap="none" normalizeH="0" baseline="0" dirty="0">
              <a:ln>
                <a:noFill/>
              </a:ln>
              <a:solidFill>
                <a:schemeClr val="tx1"/>
              </a:solidFill>
              <a:effectLst>
                <a:glow rad="101600">
                  <a:schemeClr val="bg1">
                    <a:alpha val="60000"/>
                  </a:schemeClr>
                </a:glow>
              </a:effectLst>
            </a:endParaRPr>
          </a:p>
        </p:txBody>
      </p:sp>
      <p:sp>
        <p:nvSpPr>
          <p:cNvPr id="57" name="Text Box 21">
            <a:extLst>
              <a:ext uri="{FF2B5EF4-FFF2-40B4-BE49-F238E27FC236}">
                <a16:creationId xmlns:a16="http://schemas.microsoft.com/office/drawing/2014/main" id="{FBD678C2-388F-4288-A09E-14FD1CED93DE}"/>
              </a:ext>
            </a:extLst>
          </p:cNvPr>
          <p:cNvSpPr txBox="1">
            <a:spLocks noChangeArrowheads="1"/>
          </p:cNvSpPr>
          <p:nvPr/>
        </p:nvSpPr>
        <p:spPr bwMode="auto">
          <a:xfrm>
            <a:off x="340593" y="788041"/>
            <a:ext cx="19558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£700</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ndParaRPr>
          </a:p>
        </p:txBody>
      </p:sp>
      <p:sp>
        <p:nvSpPr>
          <p:cNvPr id="58" name="Text Box 25">
            <a:extLst>
              <a:ext uri="{FF2B5EF4-FFF2-40B4-BE49-F238E27FC236}">
                <a16:creationId xmlns:a16="http://schemas.microsoft.com/office/drawing/2014/main" id="{21187795-069F-4D24-BB03-FE0361930682}"/>
              </a:ext>
            </a:extLst>
          </p:cNvPr>
          <p:cNvSpPr txBox="1">
            <a:spLocks noChangeArrowheads="1"/>
          </p:cNvSpPr>
          <p:nvPr/>
        </p:nvSpPr>
        <p:spPr bwMode="auto">
          <a:xfrm>
            <a:off x="2347220" y="385377"/>
            <a:ext cx="36527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600" b="1" dirty="0">
                <a:solidFill>
                  <a:srgbClr val="000000"/>
                </a:solidFill>
                <a:effectLst>
                  <a:glow rad="101600">
                    <a:schemeClr val="bg1">
                      <a:alpha val="60000"/>
                    </a:schemeClr>
                  </a:glow>
                </a:effectLst>
                <a:latin typeface="Calibri" panose="020F0502020204030204" pitchFamily="34" charset="0"/>
                <a:cs typeface="Times New Roman" panose="02020603050405020304" pitchFamily="18" charset="0"/>
              </a:rPr>
              <a:t>Y2 Trip to Stick Man</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panose="020B0604020202020204" pitchFamily="34" charset="0"/>
            </a:endParaRPr>
          </a:p>
        </p:txBody>
      </p:sp>
      <p:sp>
        <p:nvSpPr>
          <p:cNvPr id="59" name="Text Box 21">
            <a:extLst>
              <a:ext uri="{FF2B5EF4-FFF2-40B4-BE49-F238E27FC236}">
                <a16:creationId xmlns:a16="http://schemas.microsoft.com/office/drawing/2014/main" id="{BED1800C-B329-4B33-8E25-BEFEBDB5530C}"/>
              </a:ext>
            </a:extLst>
          </p:cNvPr>
          <p:cNvSpPr txBox="1">
            <a:spLocks noChangeArrowheads="1"/>
          </p:cNvSpPr>
          <p:nvPr/>
        </p:nvSpPr>
        <p:spPr bwMode="auto">
          <a:xfrm>
            <a:off x="3631801" y="4461143"/>
            <a:ext cx="2142564"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£2400</a:t>
            </a:r>
          </a:p>
        </p:txBody>
      </p:sp>
      <p:sp>
        <p:nvSpPr>
          <p:cNvPr id="60" name="Text Box 26">
            <a:extLst>
              <a:ext uri="{FF2B5EF4-FFF2-40B4-BE49-F238E27FC236}">
                <a16:creationId xmlns:a16="http://schemas.microsoft.com/office/drawing/2014/main" id="{C54E900F-8742-4577-9915-1C44E45E8579}"/>
              </a:ext>
            </a:extLst>
          </p:cNvPr>
          <p:cNvSpPr txBox="1">
            <a:spLocks noChangeArrowheads="1"/>
          </p:cNvSpPr>
          <p:nvPr/>
        </p:nvSpPr>
        <p:spPr bwMode="auto">
          <a:xfrm>
            <a:off x="3192986" y="5515243"/>
            <a:ext cx="29530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200" b="1" dirty="0">
                <a:solidFill>
                  <a:srgbClr val="000000"/>
                </a:solidFill>
                <a:effectLst>
                  <a:glow rad="101600">
                    <a:schemeClr val="bg1">
                      <a:alpha val="60000"/>
                    </a:schemeClr>
                  </a:glow>
                </a:effectLst>
                <a:ea typeface="Calibri" panose="020F0502020204030204" pitchFamily="34" charset="0"/>
                <a:cs typeface="Times New Roman" panose="02020603050405020304" pitchFamily="18" charset="0"/>
              </a:rPr>
              <a:t>Shed</a:t>
            </a:r>
            <a:endParaRPr kumimoji="0" lang="en-US" altLang="en-US" sz="3200" b="1" i="0" u="none" strike="noStrike" cap="none" normalizeH="0" baseline="0" dirty="0">
              <a:ln>
                <a:noFill/>
              </a:ln>
              <a:solidFill>
                <a:schemeClr val="tx1"/>
              </a:solidFill>
              <a:effectLst>
                <a:glow rad="101600">
                  <a:schemeClr val="bg1">
                    <a:alpha val="60000"/>
                  </a:schemeClr>
                </a:glow>
              </a:effectLst>
            </a:endParaRPr>
          </a:p>
        </p:txBody>
      </p:sp>
      <p:sp>
        <p:nvSpPr>
          <p:cNvPr id="61" name="Text Box 21">
            <a:extLst>
              <a:ext uri="{FF2B5EF4-FFF2-40B4-BE49-F238E27FC236}">
                <a16:creationId xmlns:a16="http://schemas.microsoft.com/office/drawing/2014/main" id="{49473766-5C5F-4EF2-93DA-D9C9F636FBB2}"/>
              </a:ext>
            </a:extLst>
          </p:cNvPr>
          <p:cNvSpPr txBox="1">
            <a:spLocks noChangeArrowheads="1"/>
          </p:cNvSpPr>
          <p:nvPr/>
        </p:nvSpPr>
        <p:spPr bwMode="auto">
          <a:xfrm>
            <a:off x="3274229" y="2241790"/>
            <a:ext cx="19558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£580</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ndParaRPr>
          </a:p>
        </p:txBody>
      </p:sp>
      <p:sp>
        <p:nvSpPr>
          <p:cNvPr id="62" name="Text Box 26">
            <a:extLst>
              <a:ext uri="{FF2B5EF4-FFF2-40B4-BE49-F238E27FC236}">
                <a16:creationId xmlns:a16="http://schemas.microsoft.com/office/drawing/2014/main" id="{6062524A-F79B-4E60-8340-74E58121A86E}"/>
              </a:ext>
            </a:extLst>
          </p:cNvPr>
          <p:cNvSpPr txBox="1">
            <a:spLocks noChangeArrowheads="1"/>
          </p:cNvSpPr>
          <p:nvPr/>
        </p:nvSpPr>
        <p:spPr bwMode="auto">
          <a:xfrm>
            <a:off x="6112310" y="3395973"/>
            <a:ext cx="295309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glow rad="101600">
                    <a:schemeClr val="bg1">
                      <a:alpha val="60000"/>
                    </a:schemeClr>
                  </a:glow>
                </a:effectLst>
                <a:cs typeface="Times New Roman" panose="02020603050405020304" pitchFamily="18" charset="0"/>
              </a:rPr>
              <a:t>Book Bags for Reception</a:t>
            </a:r>
            <a:endParaRPr kumimoji="0" lang="en-US" altLang="en-US" sz="3200" b="1" i="0" u="none" strike="noStrike" cap="none" normalizeH="0" baseline="0" dirty="0">
              <a:ln>
                <a:noFill/>
              </a:ln>
              <a:solidFill>
                <a:schemeClr val="tx1"/>
              </a:solidFill>
              <a:effectLst>
                <a:glow rad="101600">
                  <a:schemeClr val="bg1">
                    <a:alpha val="60000"/>
                  </a:schemeClr>
                </a:glow>
              </a:effectLst>
            </a:endParaRPr>
          </a:p>
        </p:txBody>
      </p:sp>
      <p:sp>
        <p:nvSpPr>
          <p:cNvPr id="63" name="Text Box 21">
            <a:extLst>
              <a:ext uri="{FF2B5EF4-FFF2-40B4-BE49-F238E27FC236}">
                <a16:creationId xmlns:a16="http://schemas.microsoft.com/office/drawing/2014/main" id="{FADB3E0A-2F38-4284-AA5C-3E1967063DEA}"/>
              </a:ext>
            </a:extLst>
          </p:cNvPr>
          <p:cNvSpPr txBox="1">
            <a:spLocks noChangeArrowheads="1"/>
          </p:cNvSpPr>
          <p:nvPr/>
        </p:nvSpPr>
        <p:spPr bwMode="auto">
          <a:xfrm>
            <a:off x="6562506" y="5058461"/>
            <a:ext cx="19558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£477</a:t>
            </a:r>
          </a:p>
        </p:txBody>
      </p:sp>
      <p:sp>
        <p:nvSpPr>
          <p:cNvPr id="64" name="Text Box 26">
            <a:extLst>
              <a:ext uri="{FF2B5EF4-FFF2-40B4-BE49-F238E27FC236}">
                <a16:creationId xmlns:a16="http://schemas.microsoft.com/office/drawing/2014/main" id="{67145989-D2CA-4CAC-97ED-FD81B277E044}"/>
              </a:ext>
            </a:extLst>
          </p:cNvPr>
          <p:cNvSpPr txBox="1">
            <a:spLocks noChangeArrowheads="1"/>
          </p:cNvSpPr>
          <p:nvPr/>
        </p:nvSpPr>
        <p:spPr bwMode="auto">
          <a:xfrm>
            <a:off x="9490557" y="1554928"/>
            <a:ext cx="29530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200" b="1" dirty="0">
                <a:solidFill>
                  <a:srgbClr val="000000"/>
                </a:solidFill>
                <a:effectLst>
                  <a:glow rad="101600">
                    <a:schemeClr val="bg1">
                      <a:alpha val="60000"/>
                    </a:schemeClr>
                  </a:glow>
                </a:effectLst>
                <a:ea typeface="Calibri" panose="020F0502020204030204" pitchFamily="34" charset="0"/>
                <a:cs typeface="Times New Roman" panose="02020603050405020304" pitchFamily="18" charset="0"/>
              </a:rPr>
              <a:t>Hoodies</a:t>
            </a:r>
            <a:endParaRPr kumimoji="0" lang="en-US" altLang="en-US" sz="3200" b="1" i="0" u="none" strike="noStrike" cap="none" normalizeH="0" baseline="0" dirty="0">
              <a:ln>
                <a:noFill/>
              </a:ln>
              <a:solidFill>
                <a:schemeClr val="tx1"/>
              </a:solidFill>
              <a:effectLst>
                <a:glow rad="101600">
                  <a:schemeClr val="bg1">
                    <a:alpha val="60000"/>
                  </a:schemeClr>
                </a:glow>
              </a:effectLst>
            </a:endParaRPr>
          </a:p>
        </p:txBody>
      </p:sp>
      <p:sp>
        <p:nvSpPr>
          <p:cNvPr id="65" name="Text Box 21">
            <a:extLst>
              <a:ext uri="{FF2B5EF4-FFF2-40B4-BE49-F238E27FC236}">
                <a16:creationId xmlns:a16="http://schemas.microsoft.com/office/drawing/2014/main" id="{418976D5-B62A-4F03-A5C1-6A27E54BCBD0}"/>
              </a:ext>
            </a:extLst>
          </p:cNvPr>
          <p:cNvSpPr txBox="1">
            <a:spLocks noChangeArrowheads="1"/>
          </p:cNvSpPr>
          <p:nvPr/>
        </p:nvSpPr>
        <p:spPr bwMode="auto">
          <a:xfrm>
            <a:off x="10205436" y="2241790"/>
            <a:ext cx="1419829"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£91</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ndParaRPr>
          </a:p>
        </p:txBody>
      </p:sp>
      <p:sp>
        <p:nvSpPr>
          <p:cNvPr id="66" name="Text Box 26">
            <a:extLst>
              <a:ext uri="{FF2B5EF4-FFF2-40B4-BE49-F238E27FC236}">
                <a16:creationId xmlns:a16="http://schemas.microsoft.com/office/drawing/2014/main" id="{70FE3936-1F01-4C67-AAFC-1825D3E38109}"/>
              </a:ext>
            </a:extLst>
          </p:cNvPr>
          <p:cNvSpPr txBox="1">
            <a:spLocks noChangeArrowheads="1"/>
          </p:cNvSpPr>
          <p:nvPr/>
        </p:nvSpPr>
        <p:spPr bwMode="auto">
          <a:xfrm>
            <a:off x="9008708" y="5551063"/>
            <a:ext cx="295309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glow rad="101600">
                    <a:schemeClr val="bg1">
                      <a:alpha val="60000"/>
                    </a:schemeClr>
                  </a:glow>
                </a:effectLst>
                <a:cs typeface="Times New Roman" panose="02020603050405020304" pitchFamily="18" charset="0"/>
              </a:rPr>
              <a:t>Y6 Leavers </a:t>
            </a:r>
            <a:r>
              <a:rPr lang="en-US" altLang="en-US" sz="3200" b="1" dirty="0">
                <a:solidFill>
                  <a:srgbClr val="000000"/>
                </a:solidFill>
                <a:effectLst>
                  <a:glow rad="101600">
                    <a:schemeClr val="bg1">
                      <a:alpha val="60000"/>
                    </a:schemeClr>
                  </a:glow>
                </a:effectLst>
                <a:cs typeface="Times New Roman" panose="02020603050405020304" pitchFamily="18" charset="0"/>
              </a:rPr>
              <a:t>Books</a:t>
            </a:r>
            <a:endParaRPr kumimoji="0" lang="en-US" altLang="en-US" sz="3200" b="1" i="0" u="none" strike="noStrike" cap="none" normalizeH="0" baseline="0" dirty="0">
              <a:ln>
                <a:noFill/>
              </a:ln>
              <a:solidFill>
                <a:schemeClr val="tx1"/>
              </a:solidFill>
              <a:effectLst>
                <a:glow rad="101600">
                  <a:schemeClr val="bg1">
                    <a:alpha val="60000"/>
                  </a:schemeClr>
                </a:glow>
              </a:effectLst>
            </a:endParaRPr>
          </a:p>
        </p:txBody>
      </p:sp>
      <p:sp>
        <p:nvSpPr>
          <p:cNvPr id="67" name="Text Box 26">
            <a:extLst>
              <a:ext uri="{FF2B5EF4-FFF2-40B4-BE49-F238E27FC236}">
                <a16:creationId xmlns:a16="http://schemas.microsoft.com/office/drawing/2014/main" id="{DC92C275-B4D6-4A7E-A2A2-461DA4976C8C}"/>
              </a:ext>
            </a:extLst>
          </p:cNvPr>
          <p:cNvSpPr txBox="1">
            <a:spLocks noChangeArrowheads="1"/>
          </p:cNvSpPr>
          <p:nvPr/>
        </p:nvSpPr>
        <p:spPr bwMode="auto">
          <a:xfrm>
            <a:off x="-89568" y="3755526"/>
            <a:ext cx="295309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glow rad="101600">
                    <a:schemeClr val="bg1">
                      <a:alpha val="60000"/>
                    </a:schemeClr>
                  </a:glow>
                </a:effectLst>
                <a:cs typeface="Times New Roman" panose="02020603050405020304" pitchFamily="18" charset="0"/>
              </a:rPr>
              <a:t>Y6 Leavers</a:t>
            </a:r>
            <a:br>
              <a:rPr lang="en-US" altLang="en-US" sz="3200" b="1" dirty="0">
                <a:solidFill>
                  <a:srgbClr val="000000"/>
                </a:solidFill>
                <a:effectLst>
                  <a:glow rad="101600">
                    <a:schemeClr val="bg1">
                      <a:alpha val="60000"/>
                    </a:schemeClr>
                  </a:glow>
                </a:effectLst>
                <a:cs typeface="Times New Roman" panose="02020603050405020304" pitchFamily="18" charset="0"/>
              </a:rPr>
            </a:br>
            <a:r>
              <a:rPr lang="en-US" altLang="en-US" sz="3200" b="1" dirty="0">
                <a:solidFill>
                  <a:srgbClr val="000000"/>
                </a:solidFill>
                <a:effectLst>
                  <a:glow rad="101600">
                    <a:schemeClr val="bg1">
                      <a:alpha val="60000"/>
                    </a:schemeClr>
                  </a:glow>
                </a:effectLst>
                <a:cs typeface="Times New Roman" panose="02020603050405020304" pitchFamily="18" charset="0"/>
              </a:rPr>
              <a:t>Party</a:t>
            </a:r>
            <a:endParaRPr kumimoji="0" lang="en-US" altLang="en-US" sz="3200" b="1" i="0" u="none" strike="noStrike" cap="none" normalizeH="0" baseline="0" dirty="0">
              <a:ln>
                <a:noFill/>
              </a:ln>
              <a:solidFill>
                <a:schemeClr val="tx1"/>
              </a:solidFill>
              <a:effectLst>
                <a:glow rad="101600">
                  <a:schemeClr val="bg1">
                    <a:alpha val="60000"/>
                  </a:schemeClr>
                </a:glow>
              </a:effectLst>
            </a:endParaRPr>
          </a:p>
        </p:txBody>
      </p:sp>
      <p:sp>
        <p:nvSpPr>
          <p:cNvPr id="68" name="Text Box 21">
            <a:extLst>
              <a:ext uri="{FF2B5EF4-FFF2-40B4-BE49-F238E27FC236}">
                <a16:creationId xmlns:a16="http://schemas.microsoft.com/office/drawing/2014/main" id="{DC074AD5-C4F9-426F-B2F5-928F7A444608}"/>
              </a:ext>
            </a:extLst>
          </p:cNvPr>
          <p:cNvSpPr txBox="1">
            <a:spLocks noChangeArrowheads="1"/>
          </p:cNvSpPr>
          <p:nvPr/>
        </p:nvSpPr>
        <p:spPr bwMode="auto">
          <a:xfrm>
            <a:off x="226647" y="5340876"/>
            <a:ext cx="277492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£150</a:t>
            </a:r>
          </a:p>
        </p:txBody>
      </p:sp>
      <p:sp>
        <p:nvSpPr>
          <p:cNvPr id="69" name="Text Box 21">
            <a:extLst>
              <a:ext uri="{FF2B5EF4-FFF2-40B4-BE49-F238E27FC236}">
                <a16:creationId xmlns:a16="http://schemas.microsoft.com/office/drawing/2014/main" id="{2A43F86E-9988-44C2-91CC-F73DF487BBD6}"/>
              </a:ext>
            </a:extLst>
          </p:cNvPr>
          <p:cNvSpPr txBox="1">
            <a:spLocks noChangeArrowheads="1"/>
          </p:cNvSpPr>
          <p:nvPr/>
        </p:nvSpPr>
        <p:spPr bwMode="auto">
          <a:xfrm>
            <a:off x="9095278" y="4545626"/>
            <a:ext cx="31553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£1139.40</a:t>
            </a:r>
          </a:p>
        </p:txBody>
      </p:sp>
    </p:spTree>
    <p:extLst>
      <p:ext uri="{BB962C8B-B14F-4D97-AF65-F5344CB8AC3E}">
        <p14:creationId xmlns:p14="http://schemas.microsoft.com/office/powerpoint/2010/main" val="3126768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4BB29456-5637-44E1-AA73-32EDC4D38BC8}"/>
              </a:ext>
            </a:extLst>
          </p:cNvPr>
          <p:cNvSpPr>
            <a:spLocks noChangeArrowheads="1"/>
          </p:cNvSpPr>
          <p:nvPr/>
        </p:nvSpPr>
        <p:spPr bwMode="auto">
          <a:xfrm>
            <a:off x="2451100" y="-424460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8" name="Rectangle 57">
            <a:extLst>
              <a:ext uri="{FF2B5EF4-FFF2-40B4-BE49-F238E27FC236}">
                <a16:creationId xmlns:a16="http://schemas.microsoft.com/office/drawing/2014/main" id="{F5C9A3C6-38E2-4A52-A2D4-835528DECBF7}"/>
              </a:ext>
            </a:extLst>
          </p:cNvPr>
          <p:cNvSpPr/>
          <p:nvPr/>
        </p:nvSpPr>
        <p:spPr>
          <a:xfrm>
            <a:off x="12700" y="1"/>
            <a:ext cx="121793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6" name="Picture 65" descr="Background pattern&#10;&#10;Description automatically generated">
            <a:extLst>
              <a:ext uri="{FF2B5EF4-FFF2-40B4-BE49-F238E27FC236}">
                <a16:creationId xmlns:a16="http://schemas.microsoft.com/office/drawing/2014/main" id="{B06297DE-07FB-423E-B43E-61A1E82134A4}"/>
              </a:ext>
            </a:extLst>
          </p:cNvPr>
          <p:cNvPicPr>
            <a:picLocks noChangeAspect="1"/>
          </p:cNvPicPr>
          <p:nvPr/>
        </p:nvPicPr>
        <p:blipFill rotWithShape="1">
          <a:blip r:embed="rId4">
            <a:extLst>
              <a:ext uri="{28A0092B-C50C-407E-A947-70E740481C1C}">
                <a14:useLocalDpi xmlns:a14="http://schemas.microsoft.com/office/drawing/2010/main" val="0"/>
              </a:ext>
            </a:extLst>
          </a:blip>
          <a:srcRect l="7532"/>
          <a:stretch/>
        </p:blipFill>
        <p:spPr>
          <a:xfrm flipH="1" flipV="1">
            <a:off x="8937924" y="0"/>
            <a:ext cx="3241376" cy="2478505"/>
          </a:xfrm>
          <a:prstGeom prst="rect">
            <a:avLst/>
          </a:prstGeom>
        </p:spPr>
      </p:pic>
      <p:pic>
        <p:nvPicPr>
          <p:cNvPr id="67" name="Picture 66" descr="Background pattern&#10;&#10;Description automatically generated">
            <a:extLst>
              <a:ext uri="{FF2B5EF4-FFF2-40B4-BE49-F238E27FC236}">
                <a16:creationId xmlns:a16="http://schemas.microsoft.com/office/drawing/2014/main" id="{A45BA005-A018-4EB6-8DCD-455CF056DFC8}"/>
              </a:ext>
            </a:extLst>
          </p:cNvPr>
          <p:cNvPicPr>
            <a:picLocks noChangeAspect="1"/>
          </p:cNvPicPr>
          <p:nvPr/>
        </p:nvPicPr>
        <p:blipFill rotWithShape="1">
          <a:blip r:embed="rId4">
            <a:extLst>
              <a:ext uri="{28A0092B-C50C-407E-A947-70E740481C1C}">
                <a14:useLocalDpi xmlns:a14="http://schemas.microsoft.com/office/drawing/2010/main" val="0"/>
              </a:ext>
            </a:extLst>
          </a:blip>
          <a:srcRect l="7532"/>
          <a:stretch/>
        </p:blipFill>
        <p:spPr>
          <a:xfrm>
            <a:off x="12700" y="4379495"/>
            <a:ext cx="3241376" cy="2478505"/>
          </a:xfrm>
          <a:prstGeom prst="rect">
            <a:avLst/>
          </a:prstGeom>
        </p:spPr>
      </p:pic>
      <p:pic>
        <p:nvPicPr>
          <p:cNvPr id="25" name="Picture 24" descr="A picture containing vector graphics&#10;&#10;Description automatically generated">
            <a:extLst>
              <a:ext uri="{FF2B5EF4-FFF2-40B4-BE49-F238E27FC236}">
                <a16:creationId xmlns:a16="http://schemas.microsoft.com/office/drawing/2014/main" id="{3D661EB3-5A4C-47F3-82E3-B8190D0E8C96}"/>
              </a:ext>
            </a:extLst>
          </p:cNvPr>
          <p:cNvPicPr>
            <a:picLocks noChangeAspect="1"/>
          </p:cNvPicPr>
          <p:nvPr/>
        </p:nvPicPr>
        <p:blipFill rotWithShape="1">
          <a:blip r:embed="rId5">
            <a:extLst>
              <a:ext uri="{28A0092B-C50C-407E-A947-70E740481C1C}">
                <a14:useLocalDpi xmlns:a14="http://schemas.microsoft.com/office/drawing/2010/main" val="0"/>
              </a:ext>
            </a:extLst>
          </a:blip>
          <a:srcRect t="15385" b="20000"/>
          <a:stretch/>
        </p:blipFill>
        <p:spPr>
          <a:xfrm>
            <a:off x="1143000" y="228600"/>
            <a:ext cx="9841832" cy="5847347"/>
          </a:xfrm>
          <a:prstGeom prst="rect">
            <a:avLst/>
          </a:prstGeom>
        </p:spPr>
      </p:pic>
      <p:pic>
        <p:nvPicPr>
          <p:cNvPr id="28" name="Video 27">
            <a:hlinkClick r:id="" action="ppaction://media"/>
            <a:extLst>
              <a:ext uri="{FF2B5EF4-FFF2-40B4-BE49-F238E27FC236}">
                <a16:creationId xmlns:a16="http://schemas.microsoft.com/office/drawing/2014/main" id="{1A77E365-CCB1-481D-B189-D76E5CAD154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17447" b="18089"/>
          <a:stretch/>
        </p:blipFill>
        <p:spPr>
          <a:xfrm>
            <a:off x="4415589" y="2117557"/>
            <a:ext cx="2877303" cy="2622885"/>
          </a:xfrm>
          <a:prstGeom prst="rect">
            <a:avLst/>
          </a:prstGeom>
        </p:spPr>
      </p:pic>
      <p:sp>
        <p:nvSpPr>
          <p:cNvPr id="68" name="TextBox 67">
            <a:extLst>
              <a:ext uri="{FF2B5EF4-FFF2-40B4-BE49-F238E27FC236}">
                <a16:creationId xmlns:a16="http://schemas.microsoft.com/office/drawing/2014/main" id="{E4A660D3-2924-49B1-B2FB-E9C48E73DF04}"/>
              </a:ext>
            </a:extLst>
          </p:cNvPr>
          <p:cNvSpPr txBox="1"/>
          <p:nvPr/>
        </p:nvSpPr>
        <p:spPr>
          <a:xfrm rot="20798167">
            <a:off x="2464416" y="1839131"/>
            <a:ext cx="5321608" cy="738664"/>
          </a:xfrm>
          <a:prstGeom prst="rect">
            <a:avLst/>
          </a:prstGeom>
          <a:noFill/>
        </p:spPr>
        <p:txBody>
          <a:bodyPr wrap="square" rtlCol="0">
            <a:spAutoFit/>
          </a:bodyPr>
          <a:lstStyle/>
          <a:p>
            <a:pPr algn="ctr"/>
            <a:r>
              <a:rPr lang="en-US" sz="4200" dirty="0">
                <a:latin typeface="Arial Black" panose="020B0A04020102020204" pitchFamily="34" charset="0"/>
              </a:rPr>
              <a:t>Treasurers </a:t>
            </a:r>
            <a:endParaRPr lang="en-GB" sz="4200" dirty="0">
              <a:latin typeface="Arial Black" panose="020B0A04020102020204" pitchFamily="34" charset="0"/>
            </a:endParaRPr>
          </a:p>
        </p:txBody>
      </p:sp>
      <p:sp>
        <p:nvSpPr>
          <p:cNvPr id="70" name="TextBox 69">
            <a:extLst>
              <a:ext uri="{FF2B5EF4-FFF2-40B4-BE49-F238E27FC236}">
                <a16:creationId xmlns:a16="http://schemas.microsoft.com/office/drawing/2014/main" id="{412694CB-1C92-4166-A5B9-00F31408553B}"/>
              </a:ext>
            </a:extLst>
          </p:cNvPr>
          <p:cNvSpPr txBox="1"/>
          <p:nvPr/>
        </p:nvSpPr>
        <p:spPr>
          <a:xfrm rot="20798167">
            <a:off x="5530229" y="2813466"/>
            <a:ext cx="5321608" cy="738664"/>
          </a:xfrm>
          <a:prstGeom prst="rect">
            <a:avLst/>
          </a:prstGeom>
          <a:noFill/>
        </p:spPr>
        <p:txBody>
          <a:bodyPr wrap="square" rtlCol="0">
            <a:spAutoFit/>
          </a:bodyPr>
          <a:lstStyle/>
          <a:p>
            <a:pPr algn="ctr"/>
            <a:r>
              <a:rPr lang="en-US" sz="4200" dirty="0">
                <a:latin typeface="Arial Black" panose="020B0A04020102020204" pitchFamily="34" charset="0"/>
              </a:rPr>
              <a:t>Report </a:t>
            </a:r>
            <a:endParaRPr lang="en-GB" sz="4200" dirty="0">
              <a:latin typeface="Arial Black" panose="020B0A04020102020204" pitchFamily="34" charset="0"/>
            </a:endParaRPr>
          </a:p>
        </p:txBody>
      </p:sp>
    </p:spTree>
    <p:extLst>
      <p:ext uri="{BB962C8B-B14F-4D97-AF65-F5344CB8AC3E}">
        <p14:creationId xmlns:p14="http://schemas.microsoft.com/office/powerpoint/2010/main" val="144801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34"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8"/>
                </p:tgtEl>
              </p:cMediaNode>
            </p:video>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8"/>
                                        </p:tgtEl>
                                      </p:cBhvr>
                                    </p:cmd>
                                  </p:childTnLst>
                                </p:cTn>
                              </p:par>
                            </p:childTnLst>
                          </p:cTn>
                        </p:par>
                      </p:childTnLst>
                    </p:cTn>
                  </p:par>
                </p:childTnLst>
              </p:cTn>
              <p:nextCondLst>
                <p:cond evt="onClick" delay="0">
                  <p:tgtEl>
                    <p:spTgt spid="2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ECD8C4-817E-4B9E-87D1-5E7B3EAE1D25}"/>
              </a:ext>
            </a:extLst>
          </p:cNvPr>
          <p:cNvSpPr/>
          <p:nvPr/>
        </p:nvSpPr>
        <p:spPr>
          <a:xfrm>
            <a:off x="12700" y="1"/>
            <a:ext cx="121793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3" name="Picture 2" descr="Table&#10;&#10;Description automatically generated">
            <a:extLst>
              <a:ext uri="{FF2B5EF4-FFF2-40B4-BE49-F238E27FC236}">
                <a16:creationId xmlns:a16="http://schemas.microsoft.com/office/drawing/2014/main" id="{01D337A0-FF2B-B6E1-13FD-215867977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8734" y="129279"/>
            <a:ext cx="8961085" cy="6599441"/>
          </a:xfrm>
          <a:prstGeom prst="rect">
            <a:avLst/>
          </a:prstGeom>
        </p:spPr>
      </p:pic>
    </p:spTree>
    <p:extLst>
      <p:ext uri="{BB962C8B-B14F-4D97-AF65-F5344CB8AC3E}">
        <p14:creationId xmlns:p14="http://schemas.microsoft.com/office/powerpoint/2010/main" val="1553697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C5C1AD-C5A5-911F-153A-5B4C4ECC98D0}"/>
              </a:ext>
            </a:extLst>
          </p:cNvPr>
          <p:cNvSpPr/>
          <p:nvPr/>
        </p:nvSpPr>
        <p:spPr>
          <a:xfrm>
            <a:off x="12700" y="1"/>
            <a:ext cx="121793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2" name="Picture 1" descr="Background pattern&#10;&#10;Description automatically generated">
            <a:extLst>
              <a:ext uri="{FF2B5EF4-FFF2-40B4-BE49-F238E27FC236}">
                <a16:creationId xmlns:a16="http://schemas.microsoft.com/office/drawing/2014/main" id="{309DF208-8A6D-4944-B340-DB346DC59C0F}"/>
              </a:ext>
            </a:extLst>
          </p:cNvPr>
          <p:cNvPicPr>
            <a:picLocks noChangeAspect="1"/>
          </p:cNvPicPr>
          <p:nvPr/>
        </p:nvPicPr>
        <p:blipFill rotWithShape="1">
          <a:blip r:embed="rId2">
            <a:extLst>
              <a:ext uri="{28A0092B-C50C-407E-A947-70E740481C1C}">
                <a14:useLocalDpi xmlns:a14="http://schemas.microsoft.com/office/drawing/2010/main" val="0"/>
              </a:ext>
            </a:extLst>
          </a:blip>
          <a:srcRect l="7532"/>
          <a:stretch/>
        </p:blipFill>
        <p:spPr>
          <a:xfrm>
            <a:off x="12700" y="4379495"/>
            <a:ext cx="3241376" cy="2478505"/>
          </a:xfrm>
          <a:prstGeom prst="rect">
            <a:avLst/>
          </a:prstGeom>
        </p:spPr>
      </p:pic>
      <p:pic>
        <p:nvPicPr>
          <p:cNvPr id="3" name="Picture 2" descr="Background pattern&#10;&#10;Description automatically generated">
            <a:extLst>
              <a:ext uri="{FF2B5EF4-FFF2-40B4-BE49-F238E27FC236}">
                <a16:creationId xmlns:a16="http://schemas.microsoft.com/office/drawing/2014/main" id="{A2DF3ED3-F2E5-49CF-BF55-27B195E036C8}"/>
              </a:ext>
            </a:extLst>
          </p:cNvPr>
          <p:cNvPicPr>
            <a:picLocks noChangeAspect="1"/>
          </p:cNvPicPr>
          <p:nvPr/>
        </p:nvPicPr>
        <p:blipFill rotWithShape="1">
          <a:blip r:embed="rId2">
            <a:extLst>
              <a:ext uri="{28A0092B-C50C-407E-A947-70E740481C1C}">
                <a14:useLocalDpi xmlns:a14="http://schemas.microsoft.com/office/drawing/2010/main" val="0"/>
              </a:ext>
            </a:extLst>
          </a:blip>
          <a:srcRect l="7532"/>
          <a:stretch/>
        </p:blipFill>
        <p:spPr>
          <a:xfrm flipH="1" flipV="1">
            <a:off x="8937924" y="0"/>
            <a:ext cx="3241376" cy="2478505"/>
          </a:xfrm>
          <a:prstGeom prst="rect">
            <a:avLst/>
          </a:prstGeom>
        </p:spPr>
      </p:pic>
      <p:sp>
        <p:nvSpPr>
          <p:cNvPr id="4" name="TextBox 3">
            <a:extLst>
              <a:ext uri="{FF2B5EF4-FFF2-40B4-BE49-F238E27FC236}">
                <a16:creationId xmlns:a16="http://schemas.microsoft.com/office/drawing/2014/main" id="{D30CF503-EA90-4805-A93C-391ADC7A07D1}"/>
              </a:ext>
            </a:extLst>
          </p:cNvPr>
          <p:cNvSpPr txBox="1"/>
          <p:nvPr/>
        </p:nvSpPr>
        <p:spPr>
          <a:xfrm>
            <a:off x="4505906" y="5891909"/>
            <a:ext cx="3801533" cy="369332"/>
          </a:xfrm>
          <a:prstGeom prst="rect">
            <a:avLst/>
          </a:prstGeom>
          <a:noFill/>
        </p:spPr>
        <p:txBody>
          <a:bodyPr wrap="square" rtlCol="0">
            <a:spAutoFit/>
          </a:bodyPr>
          <a:lstStyle/>
          <a:p>
            <a:r>
              <a:rPr lang="en-GB" dirty="0"/>
              <a:t>www.surveymonkey.co.uk/r/ZSVKDQH</a:t>
            </a:r>
          </a:p>
        </p:txBody>
      </p:sp>
      <p:sp>
        <p:nvSpPr>
          <p:cNvPr id="9" name="TextBox 8">
            <a:extLst>
              <a:ext uri="{FF2B5EF4-FFF2-40B4-BE49-F238E27FC236}">
                <a16:creationId xmlns:a16="http://schemas.microsoft.com/office/drawing/2014/main" id="{F387B920-7887-4195-8811-33CCBD35D37E}"/>
              </a:ext>
            </a:extLst>
          </p:cNvPr>
          <p:cNvSpPr txBox="1"/>
          <p:nvPr/>
        </p:nvSpPr>
        <p:spPr>
          <a:xfrm>
            <a:off x="2798795" y="368242"/>
            <a:ext cx="6139129" cy="738664"/>
          </a:xfrm>
          <a:prstGeom prst="rect">
            <a:avLst/>
          </a:prstGeom>
          <a:noFill/>
        </p:spPr>
        <p:txBody>
          <a:bodyPr wrap="square" rtlCol="0">
            <a:spAutoFit/>
          </a:bodyPr>
          <a:lstStyle/>
          <a:p>
            <a:pPr algn="ctr"/>
            <a:r>
              <a:rPr lang="en-US" sz="4200" dirty="0">
                <a:latin typeface="Arial Black" panose="020B0A04020102020204" pitchFamily="34" charset="0"/>
              </a:rPr>
              <a:t>Election of officers </a:t>
            </a:r>
            <a:endParaRPr lang="en-GB" sz="4200" dirty="0">
              <a:latin typeface="Arial Black" panose="020B0A04020102020204" pitchFamily="34" charset="0"/>
            </a:endParaRPr>
          </a:p>
        </p:txBody>
      </p:sp>
      <p:pic>
        <p:nvPicPr>
          <p:cNvPr id="6" name="Picture 5" descr="Logo&#10;&#10;Description automatically generated">
            <a:extLst>
              <a:ext uri="{FF2B5EF4-FFF2-40B4-BE49-F238E27FC236}">
                <a16:creationId xmlns:a16="http://schemas.microsoft.com/office/drawing/2014/main" id="{E91D0016-41E2-4E34-909D-571B5D3BE5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2672" y="1356127"/>
            <a:ext cx="5988002" cy="4394967"/>
          </a:xfrm>
          <a:prstGeom prst="rect">
            <a:avLst/>
          </a:prstGeom>
        </p:spPr>
      </p:pic>
    </p:spTree>
    <p:extLst>
      <p:ext uri="{BB962C8B-B14F-4D97-AF65-F5344CB8AC3E}">
        <p14:creationId xmlns:p14="http://schemas.microsoft.com/office/powerpoint/2010/main" val="1324565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34D3A9-6991-52CF-BC41-BBAE45F9193F}"/>
              </a:ext>
            </a:extLst>
          </p:cNvPr>
          <p:cNvSpPr/>
          <p:nvPr/>
        </p:nvSpPr>
        <p:spPr>
          <a:xfrm>
            <a:off x="12700" y="1"/>
            <a:ext cx="121793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2" name="Video 2">
            <a:hlinkClick r:id="" action="ppaction://media"/>
            <a:extLst>
              <a:ext uri="{FF2B5EF4-FFF2-40B4-BE49-F238E27FC236}">
                <a16:creationId xmlns:a16="http://schemas.microsoft.com/office/drawing/2014/main" id="{E93E41F8-076F-495D-84C3-037888CA413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5146"/>
          <a:stretch/>
        </p:blipFill>
        <p:spPr>
          <a:xfrm>
            <a:off x="1247775" y="352926"/>
            <a:ext cx="9696450" cy="6505074"/>
          </a:xfrm>
          <a:prstGeom prst="rect">
            <a:avLst/>
          </a:prstGeom>
        </p:spPr>
      </p:pic>
      <p:pic>
        <p:nvPicPr>
          <p:cNvPr id="4" name="Video 3">
            <a:hlinkClick r:id="" action="ppaction://media"/>
            <a:extLst>
              <a:ext uri="{FF2B5EF4-FFF2-40B4-BE49-F238E27FC236}">
                <a16:creationId xmlns:a16="http://schemas.microsoft.com/office/drawing/2014/main" id="{2E39E698-DB7F-4384-B8C9-241173BFCB0D}"/>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155474" y="1828800"/>
            <a:ext cx="3640422" cy="2574758"/>
          </a:xfrm>
          <a:prstGeom prst="rect">
            <a:avLst/>
          </a:prstGeom>
        </p:spPr>
      </p:pic>
      <p:pic>
        <p:nvPicPr>
          <p:cNvPr id="5" name="Picture 4" descr="Background pattern&#10;&#10;Description automatically generated">
            <a:extLst>
              <a:ext uri="{FF2B5EF4-FFF2-40B4-BE49-F238E27FC236}">
                <a16:creationId xmlns:a16="http://schemas.microsoft.com/office/drawing/2014/main" id="{DBC923FE-B093-485B-AB7B-CC6CAB8CEF57}"/>
              </a:ext>
            </a:extLst>
          </p:cNvPr>
          <p:cNvPicPr>
            <a:picLocks noChangeAspect="1"/>
          </p:cNvPicPr>
          <p:nvPr/>
        </p:nvPicPr>
        <p:blipFill rotWithShape="1">
          <a:blip r:embed="rId8">
            <a:extLst>
              <a:ext uri="{28A0092B-C50C-407E-A947-70E740481C1C}">
                <a14:useLocalDpi xmlns:a14="http://schemas.microsoft.com/office/drawing/2010/main" val="0"/>
              </a:ext>
            </a:extLst>
          </a:blip>
          <a:srcRect l="7532"/>
          <a:stretch/>
        </p:blipFill>
        <p:spPr>
          <a:xfrm>
            <a:off x="12700" y="4379495"/>
            <a:ext cx="3241376" cy="2478505"/>
          </a:xfrm>
          <a:prstGeom prst="rect">
            <a:avLst/>
          </a:prstGeom>
        </p:spPr>
      </p:pic>
      <p:pic>
        <p:nvPicPr>
          <p:cNvPr id="6" name="Picture 5" descr="Background pattern&#10;&#10;Description automatically generated">
            <a:extLst>
              <a:ext uri="{FF2B5EF4-FFF2-40B4-BE49-F238E27FC236}">
                <a16:creationId xmlns:a16="http://schemas.microsoft.com/office/drawing/2014/main" id="{7CA12804-2A1A-4E29-8646-E6A83969C557}"/>
              </a:ext>
            </a:extLst>
          </p:cNvPr>
          <p:cNvPicPr>
            <a:picLocks noChangeAspect="1"/>
          </p:cNvPicPr>
          <p:nvPr/>
        </p:nvPicPr>
        <p:blipFill rotWithShape="1">
          <a:blip r:embed="rId8">
            <a:extLst>
              <a:ext uri="{28A0092B-C50C-407E-A947-70E740481C1C}">
                <a14:useLocalDpi xmlns:a14="http://schemas.microsoft.com/office/drawing/2010/main" val="0"/>
              </a:ext>
            </a:extLst>
          </a:blip>
          <a:srcRect l="7532"/>
          <a:stretch/>
        </p:blipFill>
        <p:spPr>
          <a:xfrm flipH="1" flipV="1">
            <a:off x="8937924" y="0"/>
            <a:ext cx="3241376" cy="2478505"/>
          </a:xfrm>
          <a:prstGeom prst="rect">
            <a:avLst/>
          </a:prstGeom>
        </p:spPr>
      </p:pic>
      <p:pic>
        <p:nvPicPr>
          <p:cNvPr id="7" name="Video 3">
            <a:hlinkClick r:id="" action="ppaction://media"/>
            <a:extLst>
              <a:ext uri="{FF2B5EF4-FFF2-40B4-BE49-F238E27FC236}">
                <a16:creationId xmlns:a16="http://schemas.microsoft.com/office/drawing/2014/main" id="{83EEC4DE-2EF4-4149-B82A-9E40A7227170}"/>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967480" y="1610742"/>
            <a:ext cx="4257040" cy="3010873"/>
          </a:xfrm>
          <a:prstGeom prst="rect">
            <a:avLst/>
          </a:prstGeom>
        </p:spPr>
      </p:pic>
    </p:spTree>
    <p:extLst>
      <p:ext uri="{BB962C8B-B14F-4D97-AF65-F5344CB8AC3E}">
        <p14:creationId xmlns:p14="http://schemas.microsoft.com/office/powerpoint/2010/main" val="177025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67" fill="hold"/>
                                        <p:tgtEl>
                                          <p:spTgt spid="7"/>
                                        </p:tgtEl>
                                      </p:cBhvr>
                                    </p:cmd>
                                  </p:childTnLst>
                                </p:cTn>
                              </p:par>
                              <p:par>
                                <p:cTn id="7" presetID="1" presetClass="mediacall" presetSubtype="0" fill="hold" nodeType="withEffect">
                                  <p:stCondLst>
                                    <p:cond delay="0"/>
                                  </p:stCondLst>
                                  <p:childTnLst>
                                    <p:cmd type="call" cmd="playFrom(0.0)">
                                      <p:cBhvr>
                                        <p:cTn id="8" dur="7367" fill="hold"/>
                                        <p:tgtEl>
                                          <p:spTgt spid="4"/>
                                        </p:tgtEl>
                                      </p:cBhvr>
                                    </p:cmd>
                                  </p:childTnLst>
                                </p:cTn>
                              </p:par>
                              <p:par>
                                <p:cTn id="9" presetID="1" presetClass="mediacall" presetSubtype="0" fill="hold" nodeType="withEffect">
                                  <p:stCondLst>
                                    <p:cond delay="0"/>
                                  </p:stCondLst>
                                  <p:childTnLst>
                                    <p:cmd type="call" cmd="playFrom(0.0)">
                                      <p:cBhvr>
                                        <p:cTn id="10" dur="5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mute="1">
                <p:cTn id="16" repeatCount="indefinite" fill="hold" display="0">
                  <p:stCondLst>
                    <p:cond delay="indefinite"/>
                  </p:stCondLst>
                </p:cTn>
                <p:tgtEl>
                  <p:spTgt spid="2"/>
                </p:tgtEl>
              </p:cMediaNode>
            </p:video>
            <p:video>
              <p:cMediaNode vol="80000" mute="1">
                <p:cTn id="17" repeatCount="indefinite"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video>
              <p:cMediaNode vol="80000" mute="1">
                <p:cTn id="23" repeatCount="indefinite" fill="hold" display="0">
                  <p:stCondLst>
                    <p:cond delay="indefinite"/>
                  </p:stCondLst>
                </p:cTn>
                <p:tgtEl>
                  <p:spTgt spid="7"/>
                </p:tgtEl>
              </p:cMediaNode>
            </p:video>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a:hlinkClick r:id="" action="ppaction://media"/>
            <a:extLst>
              <a:ext uri="{FF2B5EF4-FFF2-40B4-BE49-F238E27FC236}">
                <a16:creationId xmlns:a16="http://schemas.microsoft.com/office/drawing/2014/main" id="{AB6E86CA-1A94-44EC-B150-35BE7E64A0A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8173" t="24913" r="6486" b="24913"/>
          <a:stretch/>
        </p:blipFill>
        <p:spPr>
          <a:xfrm>
            <a:off x="854242" y="-231981"/>
            <a:ext cx="10672012" cy="7106556"/>
          </a:xfrm>
          <a:prstGeom prst="rect">
            <a:avLst/>
          </a:prstGeom>
        </p:spPr>
      </p:pic>
      <p:sp>
        <p:nvSpPr>
          <p:cNvPr id="4" name="Rectangle 3">
            <a:extLst>
              <a:ext uri="{FF2B5EF4-FFF2-40B4-BE49-F238E27FC236}">
                <a16:creationId xmlns:a16="http://schemas.microsoft.com/office/drawing/2014/main" id="{6E6E1EC2-312A-4190-A78E-E6498F07026B}"/>
              </a:ext>
            </a:extLst>
          </p:cNvPr>
          <p:cNvSpPr/>
          <p:nvPr/>
        </p:nvSpPr>
        <p:spPr>
          <a:xfrm>
            <a:off x="12700" y="1"/>
            <a:ext cx="121793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 name="TextBox 4">
            <a:extLst>
              <a:ext uri="{FF2B5EF4-FFF2-40B4-BE49-F238E27FC236}">
                <a16:creationId xmlns:a16="http://schemas.microsoft.com/office/drawing/2014/main" id="{01A88483-8B00-4A99-A8FE-79923A2A936D}"/>
              </a:ext>
            </a:extLst>
          </p:cNvPr>
          <p:cNvSpPr txBox="1"/>
          <p:nvPr/>
        </p:nvSpPr>
        <p:spPr>
          <a:xfrm>
            <a:off x="4095327" y="2744181"/>
            <a:ext cx="4399057" cy="1107996"/>
          </a:xfrm>
          <a:prstGeom prst="rect">
            <a:avLst/>
          </a:prstGeom>
          <a:noFill/>
        </p:spPr>
        <p:txBody>
          <a:bodyPr wrap="square" rtlCol="0">
            <a:spAutoFit/>
          </a:bodyPr>
          <a:lstStyle/>
          <a:p>
            <a:pPr algn="ctr"/>
            <a:r>
              <a:rPr lang="en-US" sz="6600" dirty="0">
                <a:latin typeface="Arial Black" panose="020B0A04020102020204" pitchFamily="34" charset="0"/>
              </a:rPr>
              <a:t>Welcome</a:t>
            </a:r>
            <a:r>
              <a:rPr lang="en-US" sz="5600" dirty="0">
                <a:latin typeface="Arial Black" panose="020B0A04020102020204" pitchFamily="34" charset="0"/>
              </a:rPr>
              <a:t> </a:t>
            </a:r>
            <a:endParaRPr lang="en-GB" sz="5600" dirty="0">
              <a:latin typeface="Arial Black" panose="020B0A04020102020204" pitchFamily="34" charset="0"/>
            </a:endParaRPr>
          </a:p>
        </p:txBody>
      </p:sp>
      <p:pic>
        <p:nvPicPr>
          <p:cNvPr id="6" name="Picture 5" descr="Background pattern&#10;&#10;Description automatically generated">
            <a:extLst>
              <a:ext uri="{FF2B5EF4-FFF2-40B4-BE49-F238E27FC236}">
                <a16:creationId xmlns:a16="http://schemas.microsoft.com/office/drawing/2014/main" id="{76AF77E4-9045-4154-9CBC-DB91461FD64C}"/>
              </a:ext>
            </a:extLst>
          </p:cNvPr>
          <p:cNvPicPr>
            <a:picLocks noChangeAspect="1"/>
          </p:cNvPicPr>
          <p:nvPr/>
        </p:nvPicPr>
        <p:blipFill rotWithShape="1">
          <a:blip r:embed="rId5">
            <a:extLst>
              <a:ext uri="{28A0092B-C50C-407E-A947-70E740481C1C}">
                <a14:useLocalDpi xmlns:a14="http://schemas.microsoft.com/office/drawing/2010/main" val="0"/>
              </a:ext>
            </a:extLst>
          </a:blip>
          <a:srcRect l="7532"/>
          <a:stretch/>
        </p:blipFill>
        <p:spPr>
          <a:xfrm>
            <a:off x="12700" y="4379495"/>
            <a:ext cx="3241376" cy="2478505"/>
          </a:xfrm>
          <a:prstGeom prst="rect">
            <a:avLst/>
          </a:prstGeom>
        </p:spPr>
      </p:pic>
      <p:pic>
        <p:nvPicPr>
          <p:cNvPr id="7" name="Picture 6" descr="Background pattern&#10;&#10;Description automatically generated">
            <a:extLst>
              <a:ext uri="{FF2B5EF4-FFF2-40B4-BE49-F238E27FC236}">
                <a16:creationId xmlns:a16="http://schemas.microsoft.com/office/drawing/2014/main" id="{822B025F-A1D6-4A4B-90CB-5A334319BF07}"/>
              </a:ext>
            </a:extLst>
          </p:cNvPr>
          <p:cNvPicPr>
            <a:picLocks noChangeAspect="1"/>
          </p:cNvPicPr>
          <p:nvPr/>
        </p:nvPicPr>
        <p:blipFill rotWithShape="1">
          <a:blip r:embed="rId5">
            <a:extLst>
              <a:ext uri="{28A0092B-C50C-407E-A947-70E740481C1C}">
                <a14:useLocalDpi xmlns:a14="http://schemas.microsoft.com/office/drawing/2010/main" val="0"/>
              </a:ext>
            </a:extLst>
          </a:blip>
          <a:srcRect l="7532"/>
          <a:stretch/>
        </p:blipFill>
        <p:spPr>
          <a:xfrm flipH="1" flipV="1">
            <a:off x="8937924" y="0"/>
            <a:ext cx="3241376" cy="2478505"/>
          </a:xfrm>
          <a:prstGeom prst="rect">
            <a:avLst/>
          </a:prstGeom>
        </p:spPr>
      </p:pic>
    </p:spTree>
    <p:extLst>
      <p:ext uri="{BB962C8B-B14F-4D97-AF65-F5344CB8AC3E}">
        <p14:creationId xmlns:p14="http://schemas.microsoft.com/office/powerpoint/2010/main" val="14760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Video 44">
            <a:hlinkClick r:id="" action="ppaction://media"/>
            <a:extLst>
              <a:ext uri="{FF2B5EF4-FFF2-40B4-BE49-F238E27FC236}">
                <a16:creationId xmlns:a16="http://schemas.microsoft.com/office/drawing/2014/main" id="{95FEEC40-2A5C-4299-95CA-B98C6EB022A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8060" t="20471" r="8060" b="20003"/>
          <a:stretch/>
        </p:blipFill>
        <p:spPr>
          <a:xfrm>
            <a:off x="2396549" y="756484"/>
            <a:ext cx="7998737" cy="5712587"/>
          </a:xfrm>
          <a:prstGeom prst="rect">
            <a:avLst/>
          </a:prstGeom>
        </p:spPr>
      </p:pic>
      <p:sp>
        <p:nvSpPr>
          <p:cNvPr id="6" name="Rectangle 5">
            <a:extLst>
              <a:ext uri="{FF2B5EF4-FFF2-40B4-BE49-F238E27FC236}">
                <a16:creationId xmlns:a16="http://schemas.microsoft.com/office/drawing/2014/main" id="{C3DB5916-4601-479A-8F14-E5F4DA8D557A}"/>
              </a:ext>
            </a:extLst>
          </p:cNvPr>
          <p:cNvSpPr/>
          <p:nvPr/>
        </p:nvSpPr>
        <p:spPr>
          <a:xfrm>
            <a:off x="12700" y="1"/>
            <a:ext cx="121793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 name="TextBox 6">
            <a:extLst>
              <a:ext uri="{FF2B5EF4-FFF2-40B4-BE49-F238E27FC236}">
                <a16:creationId xmlns:a16="http://schemas.microsoft.com/office/drawing/2014/main" id="{F0EB5D2A-26B4-4BEB-A114-D6AEB4489E25}"/>
              </a:ext>
            </a:extLst>
          </p:cNvPr>
          <p:cNvSpPr txBox="1"/>
          <p:nvPr/>
        </p:nvSpPr>
        <p:spPr>
          <a:xfrm rot="21442881">
            <a:off x="2846086" y="1794353"/>
            <a:ext cx="6499827" cy="1815882"/>
          </a:xfrm>
          <a:prstGeom prst="rect">
            <a:avLst/>
          </a:prstGeom>
          <a:noFill/>
        </p:spPr>
        <p:txBody>
          <a:bodyPr wrap="square" rtlCol="0">
            <a:spAutoFit/>
          </a:bodyPr>
          <a:lstStyle/>
          <a:p>
            <a:pPr algn="ctr"/>
            <a:r>
              <a:rPr lang="en-US" sz="5600" dirty="0">
                <a:latin typeface="Arial Black" panose="020B0A04020102020204" pitchFamily="34" charset="0"/>
              </a:rPr>
              <a:t>Who are Trinity PFA?</a:t>
            </a:r>
            <a:endParaRPr lang="en-GB" sz="5600" dirty="0">
              <a:latin typeface="Arial Black" panose="020B0A04020102020204" pitchFamily="34" charset="0"/>
            </a:endParaRPr>
          </a:p>
        </p:txBody>
      </p:sp>
      <p:pic>
        <p:nvPicPr>
          <p:cNvPr id="9" name="Picture 8" descr="Background pattern&#10;&#10;Description automatically generated">
            <a:extLst>
              <a:ext uri="{FF2B5EF4-FFF2-40B4-BE49-F238E27FC236}">
                <a16:creationId xmlns:a16="http://schemas.microsoft.com/office/drawing/2014/main" id="{95E24E64-2739-446E-969A-372C16F21007}"/>
              </a:ext>
            </a:extLst>
          </p:cNvPr>
          <p:cNvPicPr>
            <a:picLocks noChangeAspect="1"/>
          </p:cNvPicPr>
          <p:nvPr/>
        </p:nvPicPr>
        <p:blipFill rotWithShape="1">
          <a:blip r:embed="rId5">
            <a:extLst>
              <a:ext uri="{28A0092B-C50C-407E-A947-70E740481C1C}">
                <a14:useLocalDpi xmlns:a14="http://schemas.microsoft.com/office/drawing/2010/main" val="0"/>
              </a:ext>
            </a:extLst>
          </a:blip>
          <a:srcRect l="7532"/>
          <a:stretch/>
        </p:blipFill>
        <p:spPr>
          <a:xfrm>
            <a:off x="0" y="4379495"/>
            <a:ext cx="3241376" cy="2478505"/>
          </a:xfrm>
          <a:prstGeom prst="rect">
            <a:avLst/>
          </a:prstGeom>
        </p:spPr>
      </p:pic>
      <p:pic>
        <p:nvPicPr>
          <p:cNvPr id="10" name="Picture 9" descr="Background pattern&#10;&#10;Description automatically generated">
            <a:extLst>
              <a:ext uri="{FF2B5EF4-FFF2-40B4-BE49-F238E27FC236}">
                <a16:creationId xmlns:a16="http://schemas.microsoft.com/office/drawing/2014/main" id="{279D5794-0A5F-49C0-AEE0-B3B60FDD1D1F}"/>
              </a:ext>
            </a:extLst>
          </p:cNvPr>
          <p:cNvPicPr>
            <a:picLocks noChangeAspect="1"/>
          </p:cNvPicPr>
          <p:nvPr/>
        </p:nvPicPr>
        <p:blipFill rotWithShape="1">
          <a:blip r:embed="rId5">
            <a:extLst>
              <a:ext uri="{28A0092B-C50C-407E-A947-70E740481C1C}">
                <a14:useLocalDpi xmlns:a14="http://schemas.microsoft.com/office/drawing/2010/main" val="0"/>
              </a:ext>
            </a:extLst>
          </a:blip>
          <a:srcRect l="7532"/>
          <a:stretch/>
        </p:blipFill>
        <p:spPr>
          <a:xfrm flipH="1" flipV="1">
            <a:off x="8937924" y="0"/>
            <a:ext cx="3241376" cy="2478505"/>
          </a:xfrm>
          <a:prstGeom prst="rect">
            <a:avLst/>
          </a:prstGeom>
        </p:spPr>
      </p:pic>
    </p:spTree>
    <p:extLst>
      <p:ext uri="{BB962C8B-B14F-4D97-AF65-F5344CB8AC3E}">
        <p14:creationId xmlns:p14="http://schemas.microsoft.com/office/powerpoint/2010/main" val="248276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mute="1">
                <p:cTn id="12" repeatCount="indefinite" fill="hold" display="0">
                  <p:stCondLst>
                    <p:cond delay="indefinite"/>
                  </p:st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D2AB6A3-BC80-41F1-BE98-9775D1454BD5}"/>
              </a:ext>
            </a:extLst>
          </p:cNvPr>
          <p:cNvSpPr/>
          <p:nvPr/>
        </p:nvSpPr>
        <p:spPr>
          <a:xfrm>
            <a:off x="12700" y="1"/>
            <a:ext cx="121793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 name="TextBox 1">
            <a:extLst>
              <a:ext uri="{FF2B5EF4-FFF2-40B4-BE49-F238E27FC236}">
                <a16:creationId xmlns:a16="http://schemas.microsoft.com/office/drawing/2014/main" id="{140D407A-DB8F-4DEF-B501-8697A3F21CF8}"/>
              </a:ext>
            </a:extLst>
          </p:cNvPr>
          <p:cNvSpPr txBox="1"/>
          <p:nvPr/>
        </p:nvSpPr>
        <p:spPr>
          <a:xfrm>
            <a:off x="151002" y="160972"/>
            <a:ext cx="11903978" cy="707886"/>
          </a:xfrm>
          <a:prstGeom prst="rect">
            <a:avLst/>
          </a:prstGeom>
          <a:noFill/>
        </p:spPr>
        <p:txBody>
          <a:bodyPr wrap="square" rtlCol="0">
            <a:spAutoFit/>
          </a:bodyPr>
          <a:lstStyle/>
          <a:p>
            <a:pPr algn="ctr"/>
            <a:r>
              <a:rPr lang="en-US" sz="2000" dirty="0">
                <a:solidFill>
                  <a:srgbClr val="535252"/>
                </a:solidFill>
                <a:latin typeface="Arial Black" panose="020B0A04020102020204" pitchFamily="34" charset="0"/>
              </a:rPr>
              <a:t>We are a small team of volunteers comprising of</a:t>
            </a:r>
            <a:br>
              <a:rPr lang="en-US" sz="2000" dirty="0">
                <a:solidFill>
                  <a:srgbClr val="535252"/>
                </a:solidFill>
                <a:latin typeface="Arial Black" panose="020B0A04020102020204" pitchFamily="34" charset="0"/>
              </a:rPr>
            </a:br>
            <a:r>
              <a:rPr lang="en-US" sz="2000" dirty="0">
                <a:solidFill>
                  <a:srgbClr val="535252"/>
                </a:solidFill>
                <a:latin typeface="Arial Black" panose="020B0A04020102020204" pitchFamily="34" charset="0"/>
              </a:rPr>
              <a:t>parents &amp; </a:t>
            </a:r>
            <a:r>
              <a:rPr lang="en-US" sz="2000" dirty="0" err="1">
                <a:solidFill>
                  <a:srgbClr val="535252"/>
                </a:solidFill>
                <a:latin typeface="Arial Black" panose="020B0A04020102020204" pitchFamily="34" charset="0"/>
              </a:rPr>
              <a:t>carers</a:t>
            </a:r>
            <a:r>
              <a:rPr lang="en-US" sz="2000" dirty="0">
                <a:solidFill>
                  <a:srgbClr val="535252"/>
                </a:solidFill>
                <a:latin typeface="Arial Black" panose="020B0A04020102020204" pitchFamily="34" charset="0"/>
              </a:rPr>
              <a:t> of children at Trinity.</a:t>
            </a:r>
            <a:endParaRPr lang="en-GB" sz="2000" dirty="0">
              <a:latin typeface="Arial Black" panose="020B0A04020102020204" pitchFamily="34" charset="0"/>
            </a:endParaRPr>
          </a:p>
        </p:txBody>
      </p:sp>
      <p:grpSp>
        <p:nvGrpSpPr>
          <p:cNvPr id="20" name="Group 19">
            <a:extLst>
              <a:ext uri="{FF2B5EF4-FFF2-40B4-BE49-F238E27FC236}">
                <a16:creationId xmlns:a16="http://schemas.microsoft.com/office/drawing/2014/main" id="{B66E3A34-4193-4E00-3F57-FCAA6ECCE990}"/>
              </a:ext>
            </a:extLst>
          </p:cNvPr>
          <p:cNvGrpSpPr/>
          <p:nvPr/>
        </p:nvGrpSpPr>
        <p:grpSpPr>
          <a:xfrm>
            <a:off x="4303183" y="989713"/>
            <a:ext cx="3748617" cy="5747432"/>
            <a:chOff x="5319183" y="1212168"/>
            <a:chExt cx="3251095" cy="5302523"/>
          </a:xfrm>
        </p:grpSpPr>
        <p:pic>
          <p:nvPicPr>
            <p:cNvPr id="18" name="Picture 17" descr="Graphical user interface, application, Teams&#10;&#10;Description automatically generated">
              <a:extLst>
                <a:ext uri="{FF2B5EF4-FFF2-40B4-BE49-F238E27FC236}">
                  <a16:creationId xmlns:a16="http://schemas.microsoft.com/office/drawing/2014/main" id="{80809538-5DDE-F90F-E2FF-5D4213AD6CE5}"/>
                </a:ext>
              </a:extLst>
            </p:cNvPr>
            <p:cNvPicPr>
              <a:picLocks noChangeAspect="1"/>
            </p:cNvPicPr>
            <p:nvPr/>
          </p:nvPicPr>
          <p:blipFill rotWithShape="1">
            <a:blip r:embed="rId2">
              <a:extLst>
                <a:ext uri="{28A0092B-C50C-407E-A947-70E740481C1C}">
                  <a14:useLocalDpi xmlns:a14="http://schemas.microsoft.com/office/drawing/2010/main" val="0"/>
                </a:ext>
              </a:extLst>
            </a:blip>
            <a:srcRect l="5280" r="75480"/>
            <a:stretch/>
          </p:blipFill>
          <p:spPr>
            <a:xfrm>
              <a:off x="5319183" y="1212168"/>
              <a:ext cx="1566334" cy="5302523"/>
            </a:xfrm>
            <a:prstGeom prst="rect">
              <a:avLst/>
            </a:prstGeom>
            <a:ln>
              <a:noFill/>
            </a:ln>
          </p:spPr>
        </p:pic>
        <p:pic>
          <p:nvPicPr>
            <p:cNvPr id="19" name="Picture 18" descr="Graphical user interface, application, Teams&#10;&#10;Description automatically generated">
              <a:extLst>
                <a:ext uri="{FF2B5EF4-FFF2-40B4-BE49-F238E27FC236}">
                  <a16:creationId xmlns:a16="http://schemas.microsoft.com/office/drawing/2014/main" id="{B1ED96A6-EDF9-1EAB-F925-56142585A4CD}"/>
                </a:ext>
              </a:extLst>
            </p:cNvPr>
            <p:cNvPicPr>
              <a:picLocks noChangeAspect="1"/>
            </p:cNvPicPr>
            <p:nvPr/>
          </p:nvPicPr>
          <p:blipFill rotWithShape="1">
            <a:blip r:embed="rId2">
              <a:extLst>
                <a:ext uri="{28A0092B-C50C-407E-A947-70E740481C1C}">
                  <a14:useLocalDpi xmlns:a14="http://schemas.microsoft.com/office/drawing/2010/main" val="0"/>
                </a:ext>
              </a:extLst>
            </a:blip>
            <a:srcRect l="79328"/>
            <a:stretch/>
          </p:blipFill>
          <p:spPr>
            <a:xfrm>
              <a:off x="6887320" y="1212168"/>
              <a:ext cx="1682958" cy="5302523"/>
            </a:xfrm>
            <a:prstGeom prst="rect">
              <a:avLst/>
            </a:prstGeom>
            <a:ln>
              <a:noFill/>
            </a:ln>
          </p:spPr>
        </p:pic>
      </p:grpSp>
      <p:pic>
        <p:nvPicPr>
          <p:cNvPr id="21" name="Picture 20" descr="Background pattern&#10;&#10;Description automatically generated">
            <a:extLst>
              <a:ext uri="{FF2B5EF4-FFF2-40B4-BE49-F238E27FC236}">
                <a16:creationId xmlns:a16="http://schemas.microsoft.com/office/drawing/2014/main" id="{D1D296EC-5EE9-B848-5F5A-E83BA0442826}"/>
              </a:ext>
            </a:extLst>
          </p:cNvPr>
          <p:cNvPicPr>
            <a:picLocks noChangeAspect="1"/>
          </p:cNvPicPr>
          <p:nvPr/>
        </p:nvPicPr>
        <p:blipFill rotWithShape="1">
          <a:blip r:embed="rId3">
            <a:extLst>
              <a:ext uri="{28A0092B-C50C-407E-A947-70E740481C1C}">
                <a14:useLocalDpi xmlns:a14="http://schemas.microsoft.com/office/drawing/2010/main" val="0"/>
              </a:ext>
            </a:extLst>
          </a:blip>
          <a:srcRect l="7532"/>
          <a:stretch/>
        </p:blipFill>
        <p:spPr>
          <a:xfrm flipH="1" flipV="1">
            <a:off x="8937924" y="0"/>
            <a:ext cx="3241376" cy="2478505"/>
          </a:xfrm>
          <a:prstGeom prst="rect">
            <a:avLst/>
          </a:prstGeom>
        </p:spPr>
      </p:pic>
      <p:pic>
        <p:nvPicPr>
          <p:cNvPr id="22" name="Picture 21" descr="Background pattern&#10;&#10;Description automatically generated">
            <a:extLst>
              <a:ext uri="{FF2B5EF4-FFF2-40B4-BE49-F238E27FC236}">
                <a16:creationId xmlns:a16="http://schemas.microsoft.com/office/drawing/2014/main" id="{8F9C28DB-931B-704E-8992-F676D96D1347}"/>
              </a:ext>
            </a:extLst>
          </p:cNvPr>
          <p:cNvPicPr>
            <a:picLocks noChangeAspect="1"/>
          </p:cNvPicPr>
          <p:nvPr/>
        </p:nvPicPr>
        <p:blipFill rotWithShape="1">
          <a:blip r:embed="rId3">
            <a:extLst>
              <a:ext uri="{28A0092B-C50C-407E-A947-70E740481C1C}">
                <a14:useLocalDpi xmlns:a14="http://schemas.microsoft.com/office/drawing/2010/main" val="0"/>
              </a:ext>
            </a:extLst>
          </a:blip>
          <a:srcRect l="7532"/>
          <a:stretch/>
        </p:blipFill>
        <p:spPr>
          <a:xfrm>
            <a:off x="0" y="4379495"/>
            <a:ext cx="3241376" cy="2478505"/>
          </a:xfrm>
          <a:prstGeom prst="rect">
            <a:avLst/>
          </a:prstGeom>
        </p:spPr>
      </p:pic>
    </p:spTree>
    <p:extLst>
      <p:ext uri="{BB962C8B-B14F-4D97-AF65-F5344CB8AC3E}">
        <p14:creationId xmlns:p14="http://schemas.microsoft.com/office/powerpoint/2010/main" val="644143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287DF6-EFEC-4993-ABE8-8BC5401D8E94}"/>
              </a:ext>
            </a:extLst>
          </p:cNvPr>
          <p:cNvSpPr/>
          <p:nvPr/>
        </p:nvSpPr>
        <p:spPr>
          <a:xfrm>
            <a:off x="12700" y="1"/>
            <a:ext cx="121793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4" name="Picture 3" descr="Background pattern&#10;&#10;Description automatically generated">
            <a:extLst>
              <a:ext uri="{FF2B5EF4-FFF2-40B4-BE49-F238E27FC236}">
                <a16:creationId xmlns:a16="http://schemas.microsoft.com/office/drawing/2014/main" id="{D05EA0DE-2483-2202-5233-7951D3202501}"/>
              </a:ext>
            </a:extLst>
          </p:cNvPr>
          <p:cNvPicPr>
            <a:picLocks noChangeAspect="1"/>
          </p:cNvPicPr>
          <p:nvPr/>
        </p:nvPicPr>
        <p:blipFill rotWithShape="1">
          <a:blip r:embed="rId2">
            <a:extLst>
              <a:ext uri="{28A0092B-C50C-407E-A947-70E740481C1C}">
                <a14:useLocalDpi xmlns:a14="http://schemas.microsoft.com/office/drawing/2010/main" val="0"/>
              </a:ext>
            </a:extLst>
          </a:blip>
          <a:srcRect l="7532"/>
          <a:stretch/>
        </p:blipFill>
        <p:spPr>
          <a:xfrm>
            <a:off x="0" y="4379495"/>
            <a:ext cx="3241376" cy="2478505"/>
          </a:xfrm>
          <a:prstGeom prst="rect">
            <a:avLst/>
          </a:prstGeom>
        </p:spPr>
      </p:pic>
      <p:sp>
        <p:nvSpPr>
          <p:cNvPr id="2" name="TextBox 1">
            <a:extLst>
              <a:ext uri="{FF2B5EF4-FFF2-40B4-BE49-F238E27FC236}">
                <a16:creationId xmlns:a16="http://schemas.microsoft.com/office/drawing/2014/main" id="{A3D6FF5C-F9D5-4578-A190-F56B4C530D41}"/>
              </a:ext>
            </a:extLst>
          </p:cNvPr>
          <p:cNvSpPr txBox="1"/>
          <p:nvPr/>
        </p:nvSpPr>
        <p:spPr>
          <a:xfrm>
            <a:off x="1435395" y="1864616"/>
            <a:ext cx="9848267" cy="3785652"/>
          </a:xfrm>
          <a:prstGeom prst="rect">
            <a:avLst/>
          </a:prstGeom>
          <a:noFill/>
        </p:spPr>
        <p:txBody>
          <a:bodyPr wrap="square" rtlCol="0">
            <a:spAutoFit/>
          </a:bodyPr>
          <a:lstStyle/>
          <a:p>
            <a:pPr algn="ctr"/>
            <a:r>
              <a:rPr lang="en-US" sz="2000" dirty="0">
                <a:latin typeface="Arial Black" panose="020B0A04020102020204" pitchFamily="34" charset="0"/>
              </a:rPr>
              <a:t>The objective of the PFA is to enrich our children’s school experience. We do this by fundraising though </a:t>
            </a:r>
            <a:r>
              <a:rPr lang="en-US" sz="2000" dirty="0" err="1">
                <a:latin typeface="Arial Black" panose="020B0A04020102020204" pitchFamily="34" charset="0"/>
              </a:rPr>
              <a:t>organising</a:t>
            </a:r>
            <a:r>
              <a:rPr lang="en-US" sz="2000" dirty="0">
                <a:latin typeface="Arial Black" panose="020B0A04020102020204" pitchFamily="34" charset="0"/>
              </a:rPr>
              <a:t> fun events for the children and grown ups, as well as creating a social network of members. We are so proud of our school and have a great time trying make it the best it can be.</a:t>
            </a:r>
            <a:br>
              <a:rPr lang="en-US" sz="2000" dirty="0">
                <a:latin typeface="Arial Black" panose="020B0A04020102020204" pitchFamily="34" charset="0"/>
              </a:rPr>
            </a:br>
            <a:br>
              <a:rPr lang="en-US" sz="2000" dirty="0">
                <a:latin typeface="Arial Black" panose="020B0A04020102020204" pitchFamily="34" charset="0"/>
              </a:rPr>
            </a:br>
            <a:r>
              <a:rPr lang="en-US" sz="2000" dirty="0">
                <a:latin typeface="Arial Black" panose="020B0A04020102020204" pitchFamily="34" charset="0"/>
              </a:rPr>
              <a:t>Trinity PFA Is a registered charity and we must abide by the Charity Commission’s Rules. PFA is run by a committee that is elected each year at the AGM. The AGM meeting is the only formal meeting of the year for the PFA and is one that deals with the formalities of committee elections, financial audits, reviews and plans for the future. A copy of the Constitution is available on request. </a:t>
            </a:r>
            <a:endParaRPr lang="en-GB" sz="2000" dirty="0">
              <a:latin typeface="Arial Black" panose="020B0A04020102020204" pitchFamily="34" charset="0"/>
            </a:endParaRPr>
          </a:p>
        </p:txBody>
      </p:sp>
      <p:sp>
        <p:nvSpPr>
          <p:cNvPr id="7" name="TextBox 6">
            <a:extLst>
              <a:ext uri="{FF2B5EF4-FFF2-40B4-BE49-F238E27FC236}">
                <a16:creationId xmlns:a16="http://schemas.microsoft.com/office/drawing/2014/main" id="{DD89E7AE-B278-412D-AEDE-278D5A64136A}"/>
              </a:ext>
            </a:extLst>
          </p:cNvPr>
          <p:cNvSpPr txBox="1"/>
          <p:nvPr/>
        </p:nvSpPr>
        <p:spPr>
          <a:xfrm>
            <a:off x="12699" y="653353"/>
            <a:ext cx="12166601" cy="830997"/>
          </a:xfrm>
          <a:prstGeom prst="rect">
            <a:avLst/>
          </a:prstGeom>
          <a:noFill/>
        </p:spPr>
        <p:txBody>
          <a:bodyPr wrap="square" rtlCol="0">
            <a:spAutoFit/>
          </a:bodyPr>
          <a:lstStyle/>
          <a:p>
            <a:pPr algn="ctr"/>
            <a:r>
              <a:rPr lang="en-US" sz="4800" dirty="0">
                <a:latin typeface="Arial Black" panose="020B0A04020102020204" pitchFamily="34" charset="0"/>
              </a:rPr>
              <a:t>Objectives </a:t>
            </a:r>
            <a:endParaRPr lang="en-GB" sz="4800" dirty="0">
              <a:latin typeface="Arial Black" panose="020B0A04020102020204" pitchFamily="34" charset="0"/>
            </a:endParaRPr>
          </a:p>
        </p:txBody>
      </p:sp>
      <p:pic>
        <p:nvPicPr>
          <p:cNvPr id="5" name="Picture 4" descr="Background pattern&#10;&#10;Description automatically generated">
            <a:extLst>
              <a:ext uri="{FF2B5EF4-FFF2-40B4-BE49-F238E27FC236}">
                <a16:creationId xmlns:a16="http://schemas.microsoft.com/office/drawing/2014/main" id="{D783CD1A-0F6E-4788-AD5F-BB3DCCF1E22C}"/>
              </a:ext>
            </a:extLst>
          </p:cNvPr>
          <p:cNvPicPr>
            <a:picLocks noChangeAspect="1"/>
          </p:cNvPicPr>
          <p:nvPr/>
        </p:nvPicPr>
        <p:blipFill rotWithShape="1">
          <a:blip r:embed="rId2">
            <a:extLst>
              <a:ext uri="{28A0092B-C50C-407E-A947-70E740481C1C}">
                <a14:useLocalDpi xmlns:a14="http://schemas.microsoft.com/office/drawing/2010/main" val="0"/>
              </a:ext>
            </a:extLst>
          </a:blip>
          <a:srcRect l="7532"/>
          <a:stretch/>
        </p:blipFill>
        <p:spPr>
          <a:xfrm flipH="1" flipV="1">
            <a:off x="8937924" y="0"/>
            <a:ext cx="3241376" cy="2478505"/>
          </a:xfrm>
          <a:prstGeom prst="rect">
            <a:avLst/>
          </a:prstGeom>
        </p:spPr>
      </p:pic>
    </p:spTree>
    <p:extLst>
      <p:ext uri="{BB962C8B-B14F-4D97-AF65-F5344CB8AC3E}">
        <p14:creationId xmlns:p14="http://schemas.microsoft.com/office/powerpoint/2010/main" val="4228345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descr="Background pattern&#10;&#10;Description automatically generated">
            <a:extLst>
              <a:ext uri="{FF2B5EF4-FFF2-40B4-BE49-F238E27FC236}">
                <a16:creationId xmlns:a16="http://schemas.microsoft.com/office/drawing/2014/main" id="{E6419D60-2CF4-44A3-9AC9-51ECC72A0102}"/>
              </a:ext>
            </a:extLst>
          </p:cNvPr>
          <p:cNvPicPr>
            <a:picLocks noChangeAspect="1"/>
          </p:cNvPicPr>
          <p:nvPr/>
        </p:nvPicPr>
        <p:blipFill rotWithShape="1">
          <a:blip r:embed="rId2">
            <a:extLst>
              <a:ext uri="{28A0092B-C50C-407E-A947-70E740481C1C}">
                <a14:useLocalDpi xmlns:a14="http://schemas.microsoft.com/office/drawing/2010/main" val="0"/>
              </a:ext>
            </a:extLst>
          </a:blip>
          <a:srcRect l="7532"/>
          <a:stretch/>
        </p:blipFill>
        <p:spPr>
          <a:xfrm flipH="1" flipV="1">
            <a:off x="8937924" y="0"/>
            <a:ext cx="3241376" cy="2478505"/>
          </a:xfrm>
          <a:prstGeom prst="rect">
            <a:avLst/>
          </a:prstGeom>
        </p:spPr>
      </p:pic>
      <p:pic>
        <p:nvPicPr>
          <p:cNvPr id="51" name="Picture 50" descr="Background pattern&#10;&#10;Description automatically generated">
            <a:extLst>
              <a:ext uri="{FF2B5EF4-FFF2-40B4-BE49-F238E27FC236}">
                <a16:creationId xmlns:a16="http://schemas.microsoft.com/office/drawing/2014/main" id="{12E1CC24-6B03-4446-8203-C2214B2F9EC6}"/>
              </a:ext>
            </a:extLst>
          </p:cNvPr>
          <p:cNvPicPr>
            <a:picLocks noChangeAspect="1"/>
          </p:cNvPicPr>
          <p:nvPr/>
        </p:nvPicPr>
        <p:blipFill rotWithShape="1">
          <a:blip r:embed="rId2">
            <a:extLst>
              <a:ext uri="{28A0092B-C50C-407E-A947-70E740481C1C}">
                <a14:useLocalDpi xmlns:a14="http://schemas.microsoft.com/office/drawing/2010/main" val="0"/>
              </a:ext>
            </a:extLst>
          </a:blip>
          <a:srcRect l="7532"/>
          <a:stretch/>
        </p:blipFill>
        <p:spPr>
          <a:xfrm>
            <a:off x="12700" y="4379495"/>
            <a:ext cx="3241376" cy="2478505"/>
          </a:xfrm>
          <a:prstGeom prst="rect">
            <a:avLst/>
          </a:prstGeom>
        </p:spPr>
      </p:pic>
      <p:pic>
        <p:nvPicPr>
          <p:cNvPr id="49" name="Picture 48" descr="Shape, circle&#10;&#10;Description automatically generated">
            <a:extLst>
              <a:ext uri="{FF2B5EF4-FFF2-40B4-BE49-F238E27FC236}">
                <a16:creationId xmlns:a16="http://schemas.microsoft.com/office/drawing/2014/main" id="{3788CFE5-BFAD-4D48-BD81-3487E61E6D46}"/>
              </a:ext>
            </a:extLst>
          </p:cNvPr>
          <p:cNvPicPr>
            <a:picLocks noChangeAspect="1"/>
          </p:cNvPicPr>
          <p:nvPr/>
        </p:nvPicPr>
        <p:blipFill rotWithShape="1">
          <a:blip r:embed="rId3">
            <a:extLst>
              <a:ext uri="{28A0092B-C50C-407E-A947-70E740481C1C}">
                <a14:useLocalDpi xmlns:a14="http://schemas.microsoft.com/office/drawing/2010/main" val="0"/>
              </a:ext>
            </a:extLst>
          </a:blip>
          <a:srcRect l="9397" t="30384" r="9184" b="27967"/>
          <a:stretch/>
        </p:blipFill>
        <p:spPr>
          <a:xfrm>
            <a:off x="2336171" y="1022684"/>
            <a:ext cx="7734261" cy="5594685"/>
          </a:xfrm>
          <a:prstGeom prst="rect">
            <a:avLst/>
          </a:prstGeom>
        </p:spPr>
      </p:pic>
      <p:sp>
        <p:nvSpPr>
          <p:cNvPr id="43" name="TextBox 42">
            <a:extLst>
              <a:ext uri="{FF2B5EF4-FFF2-40B4-BE49-F238E27FC236}">
                <a16:creationId xmlns:a16="http://schemas.microsoft.com/office/drawing/2014/main" id="{25957792-0309-431D-8245-652C7E4F6C4D}"/>
              </a:ext>
            </a:extLst>
          </p:cNvPr>
          <p:cNvSpPr txBox="1"/>
          <p:nvPr/>
        </p:nvSpPr>
        <p:spPr>
          <a:xfrm rot="20798167">
            <a:off x="3366216" y="1804331"/>
            <a:ext cx="5321608" cy="2677656"/>
          </a:xfrm>
          <a:prstGeom prst="rect">
            <a:avLst/>
          </a:prstGeom>
          <a:noFill/>
        </p:spPr>
        <p:txBody>
          <a:bodyPr wrap="square" rtlCol="0">
            <a:spAutoFit/>
          </a:bodyPr>
          <a:lstStyle/>
          <a:p>
            <a:pPr algn="ctr"/>
            <a:r>
              <a:rPr lang="en-US" sz="4200" dirty="0">
                <a:latin typeface="Arial Black" panose="020B0A04020102020204" pitchFamily="34" charset="0"/>
              </a:rPr>
              <a:t>What have we been up to &amp; what have we raised?</a:t>
            </a:r>
            <a:endParaRPr lang="en-GB" sz="4200" dirty="0">
              <a:latin typeface="Arial Black" panose="020B0A04020102020204" pitchFamily="34" charset="0"/>
            </a:endParaRPr>
          </a:p>
        </p:txBody>
      </p:sp>
      <p:sp>
        <p:nvSpPr>
          <p:cNvPr id="47" name="Rectangle 46">
            <a:extLst>
              <a:ext uri="{FF2B5EF4-FFF2-40B4-BE49-F238E27FC236}">
                <a16:creationId xmlns:a16="http://schemas.microsoft.com/office/drawing/2014/main" id="{85769B81-4126-4613-803F-B46CCD26FD28}"/>
              </a:ext>
            </a:extLst>
          </p:cNvPr>
          <p:cNvSpPr/>
          <p:nvPr/>
        </p:nvSpPr>
        <p:spPr>
          <a:xfrm>
            <a:off x="12700" y="1"/>
            <a:ext cx="121793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2779204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Picture 15" descr="Background pattern&#10;&#10;Description automatically generated">
            <a:extLst>
              <a:ext uri="{FF2B5EF4-FFF2-40B4-BE49-F238E27FC236}">
                <a16:creationId xmlns:a16="http://schemas.microsoft.com/office/drawing/2014/main" id="{F1A849C7-73D2-7CF5-3105-F642D2F59E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566" b="64218"/>
          <a:stretch/>
        </p:blipFill>
        <p:spPr bwMode="auto">
          <a:xfrm>
            <a:off x="6060746" y="2404834"/>
            <a:ext cx="3100957" cy="2407308"/>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5" descr="Background pattern&#10;&#10;Description automatically generated">
            <a:extLst>
              <a:ext uri="{FF2B5EF4-FFF2-40B4-BE49-F238E27FC236}">
                <a16:creationId xmlns:a16="http://schemas.microsoft.com/office/drawing/2014/main" id="{D6EC7C61-0805-97B8-B14B-7E6FEFEDEC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827" r="25435" b="64218"/>
          <a:stretch/>
        </p:blipFill>
        <p:spPr bwMode="auto">
          <a:xfrm>
            <a:off x="34819" y="2386929"/>
            <a:ext cx="2940499" cy="2155977"/>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5" descr="Background pattern&#10;&#10;Description automatically generated">
            <a:extLst>
              <a:ext uri="{FF2B5EF4-FFF2-40B4-BE49-F238E27FC236}">
                <a16:creationId xmlns:a16="http://schemas.microsoft.com/office/drawing/2014/main" id="{EBAD49E0-B1D7-2B59-E34B-04BF76D1F1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5492" b="64218"/>
          <a:stretch/>
        </p:blipFill>
        <p:spPr bwMode="auto">
          <a:xfrm>
            <a:off x="3030297" y="2370736"/>
            <a:ext cx="3027600" cy="217217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5" descr="Background pattern&#10;&#10;Description automatically generated">
            <a:extLst>
              <a:ext uri="{FF2B5EF4-FFF2-40B4-BE49-F238E27FC236}">
                <a16:creationId xmlns:a16="http://schemas.microsoft.com/office/drawing/2014/main" id="{11B47693-2EA8-623A-8094-0DFE71F1D8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768" r="50727" b="64218"/>
          <a:stretch/>
        </p:blipFill>
        <p:spPr bwMode="auto">
          <a:xfrm>
            <a:off x="9141605" y="2432018"/>
            <a:ext cx="3087607" cy="2065885"/>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5" descr="Background pattern&#10;&#10;Description automatically generated">
            <a:extLst>
              <a:ext uri="{FF2B5EF4-FFF2-40B4-BE49-F238E27FC236}">
                <a16:creationId xmlns:a16="http://schemas.microsoft.com/office/drawing/2014/main" id="{FC4E7F7A-BD98-26AB-91A2-C7458F47CD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856" r="50900" b="64218"/>
          <a:stretch/>
        </p:blipFill>
        <p:spPr bwMode="auto">
          <a:xfrm>
            <a:off x="-18429" y="4507833"/>
            <a:ext cx="3083015" cy="23480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5" descr="Background pattern&#10;&#10;Description automatically generated">
            <a:extLst>
              <a:ext uri="{FF2B5EF4-FFF2-40B4-BE49-F238E27FC236}">
                <a16:creationId xmlns:a16="http://schemas.microsoft.com/office/drawing/2014/main" id="{C638F56A-DBF6-47E1-A398-6E4568F78D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4218"/>
          <a:stretch/>
        </p:blipFill>
        <p:spPr bwMode="auto">
          <a:xfrm>
            <a:off x="10672" y="-22003"/>
            <a:ext cx="12192000" cy="24073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5" descr="Background pattern&#10;&#10;Description automatically generated">
            <a:extLst>
              <a:ext uri="{FF2B5EF4-FFF2-40B4-BE49-F238E27FC236}">
                <a16:creationId xmlns:a16="http://schemas.microsoft.com/office/drawing/2014/main" id="{B26EF3CA-771B-42E7-9E04-A25FBFD401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666" t="64279"/>
          <a:stretch/>
        </p:blipFill>
        <p:spPr bwMode="auto">
          <a:xfrm>
            <a:off x="2989495" y="4522613"/>
            <a:ext cx="9184774" cy="237474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D9DAAD0B-D835-4CFB-B258-4ADE8AC463A3}"/>
              </a:ext>
            </a:extLst>
          </p:cNvPr>
          <p:cNvSpPr/>
          <p:nvPr/>
        </p:nvSpPr>
        <p:spPr>
          <a:xfrm>
            <a:off x="12700" y="1"/>
            <a:ext cx="121793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64" name="Group 63">
            <a:extLst>
              <a:ext uri="{FF2B5EF4-FFF2-40B4-BE49-F238E27FC236}">
                <a16:creationId xmlns:a16="http://schemas.microsoft.com/office/drawing/2014/main" id="{B60EF964-6ED2-4552-848B-FD0C438759CD}"/>
              </a:ext>
            </a:extLst>
          </p:cNvPr>
          <p:cNvGrpSpPr/>
          <p:nvPr/>
        </p:nvGrpSpPr>
        <p:grpSpPr>
          <a:xfrm>
            <a:off x="163068" y="350708"/>
            <a:ext cx="2796918" cy="1947389"/>
            <a:chOff x="212302" y="312041"/>
            <a:chExt cx="2796918" cy="1947389"/>
          </a:xfrm>
        </p:grpSpPr>
        <p:sp>
          <p:nvSpPr>
            <p:cNvPr id="44" name="Text Box 19">
              <a:extLst>
                <a:ext uri="{FF2B5EF4-FFF2-40B4-BE49-F238E27FC236}">
                  <a16:creationId xmlns:a16="http://schemas.microsoft.com/office/drawing/2014/main" id="{494A1038-CD47-436C-8A3D-EB1A6D1439AD}"/>
                </a:ext>
              </a:extLst>
            </p:cNvPr>
            <p:cNvSpPr txBox="1">
              <a:spLocks noChangeArrowheads="1"/>
            </p:cNvSpPr>
            <p:nvPr/>
          </p:nvSpPr>
          <p:spPr bwMode="auto">
            <a:xfrm>
              <a:off x="473459" y="1059101"/>
              <a:ext cx="208063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000000"/>
                  </a:solidFill>
                  <a:effectLst>
                    <a:glow rad="101600">
                      <a:schemeClr val="bg1">
                        <a:alpha val="60000"/>
                      </a:schemeClr>
                    </a:glow>
                  </a:effectLst>
                  <a:latin typeface="Calibri" panose="020F0502020204030204" pitchFamily="34" charset="0"/>
                  <a:cs typeface="Times New Roman" panose="02020603050405020304" pitchFamily="18" charset="0"/>
                </a:rPr>
                <a:t>Christmas</a:t>
              </a:r>
              <a:br>
                <a:rPr lang="en-US" altLang="en-US" sz="3600" b="1" dirty="0">
                  <a:solidFill>
                    <a:srgbClr val="000000"/>
                  </a:solidFill>
                  <a:effectLst>
                    <a:glow rad="101600">
                      <a:schemeClr val="bg1">
                        <a:alpha val="60000"/>
                      </a:schemeClr>
                    </a:glow>
                  </a:effectLst>
                  <a:latin typeface="Calibri" panose="020F0502020204030204" pitchFamily="34" charset="0"/>
                  <a:cs typeface="Times New Roman" panose="02020603050405020304" pitchFamily="18" charset="0"/>
                </a:rPr>
              </a:br>
              <a:r>
                <a:rPr kumimoji="0" lang="en-US" altLang="en-US" sz="3600" b="1" i="0" u="none" strike="noStrike" cap="none" normalizeH="0" baseline="0" dirty="0">
                  <a:ln>
                    <a:noFill/>
                  </a:ln>
                  <a:solidFill>
                    <a:srgbClr val="000000"/>
                  </a:solidFill>
                  <a:effectLst>
                    <a:glow rad="101600">
                      <a:schemeClr val="bg1">
                        <a:alpha val="60000"/>
                      </a:schemeClr>
                    </a:glow>
                  </a:effectLst>
                  <a:latin typeface="Calibri" panose="020F0502020204030204" pitchFamily="34" charset="0"/>
                  <a:cs typeface="Times New Roman" panose="02020603050405020304" pitchFamily="18" charset="0"/>
                </a:rPr>
                <a:t>Bingo</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panose="020B0604020202020204" pitchFamily="34" charset="0"/>
              </a:endParaRPr>
            </a:p>
          </p:txBody>
        </p:sp>
        <p:sp>
          <p:nvSpPr>
            <p:cNvPr id="45" name="Text Box 21">
              <a:extLst>
                <a:ext uri="{FF2B5EF4-FFF2-40B4-BE49-F238E27FC236}">
                  <a16:creationId xmlns:a16="http://schemas.microsoft.com/office/drawing/2014/main" id="{FD4B1EA0-ECD9-4A05-9AEF-2ACFCE4F595E}"/>
                </a:ext>
              </a:extLst>
            </p:cNvPr>
            <p:cNvSpPr txBox="1">
              <a:spLocks noChangeArrowheads="1"/>
            </p:cNvSpPr>
            <p:nvPr/>
          </p:nvSpPr>
          <p:spPr bwMode="auto">
            <a:xfrm>
              <a:off x="212302" y="312041"/>
              <a:ext cx="2796918"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£229.45</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ndParaRPr>
            </a:p>
          </p:txBody>
        </p:sp>
      </p:grpSp>
      <p:sp>
        <p:nvSpPr>
          <p:cNvPr id="47" name="Text Box 39">
            <a:extLst>
              <a:ext uri="{FF2B5EF4-FFF2-40B4-BE49-F238E27FC236}">
                <a16:creationId xmlns:a16="http://schemas.microsoft.com/office/drawing/2014/main" id="{59F83D45-CA02-4BAC-A464-A23F72824546}"/>
              </a:ext>
            </a:extLst>
          </p:cNvPr>
          <p:cNvSpPr txBox="1">
            <a:spLocks noChangeArrowheads="1"/>
          </p:cNvSpPr>
          <p:nvPr/>
        </p:nvSpPr>
        <p:spPr bwMode="auto">
          <a:xfrm rot="21347895">
            <a:off x="10208" y="5060362"/>
            <a:ext cx="2921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600" b="1" dirty="0">
                <a:solidFill>
                  <a:srgbClr val="000000"/>
                </a:solidFill>
                <a:effectLst>
                  <a:glow rad="101600">
                    <a:schemeClr val="bg1">
                      <a:alpha val="60000"/>
                    </a:schemeClr>
                  </a:glow>
                </a:effectLst>
                <a:latin typeface="Calibri" panose="020F0502020204030204" pitchFamily="34" charset="0"/>
                <a:cs typeface="Times New Roman" panose="02020603050405020304" pitchFamily="18" charset="0"/>
              </a:rPr>
              <a:t>Christmas Fair</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panose="020B0604020202020204" pitchFamily="34" charset="0"/>
            </a:endParaRPr>
          </a:p>
        </p:txBody>
      </p:sp>
      <p:sp>
        <p:nvSpPr>
          <p:cNvPr id="48" name="Text Box 41">
            <a:extLst>
              <a:ext uri="{FF2B5EF4-FFF2-40B4-BE49-F238E27FC236}">
                <a16:creationId xmlns:a16="http://schemas.microsoft.com/office/drawing/2014/main" id="{4B235D5E-2558-416F-8591-1F87043318B3}"/>
              </a:ext>
            </a:extLst>
          </p:cNvPr>
          <p:cNvSpPr txBox="1">
            <a:spLocks noChangeArrowheads="1"/>
          </p:cNvSpPr>
          <p:nvPr/>
        </p:nvSpPr>
        <p:spPr bwMode="auto">
          <a:xfrm>
            <a:off x="9263958" y="4780589"/>
            <a:ext cx="263118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000000"/>
                </a:solidFill>
                <a:effectLst>
                  <a:glow rad="101600">
                    <a:schemeClr val="bg1">
                      <a:alpha val="60000"/>
                    </a:schemeClr>
                  </a:glow>
                </a:effectLst>
                <a:latin typeface="Calibri" panose="020F0502020204030204" pitchFamily="34" charset="0"/>
                <a:ea typeface="Calibri" panose="020F0502020204030204" pitchFamily="34" charset="0"/>
                <a:cs typeface="Times New Roman" panose="02020603050405020304" pitchFamily="18" charset="0"/>
              </a:rPr>
              <a:t>Jubilee Crafternoon </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panose="020B0604020202020204" pitchFamily="34" charset="0"/>
            </a:endParaRPr>
          </a:p>
        </p:txBody>
      </p:sp>
      <p:sp>
        <p:nvSpPr>
          <p:cNvPr id="50" name="Text Box 22">
            <a:extLst>
              <a:ext uri="{FF2B5EF4-FFF2-40B4-BE49-F238E27FC236}">
                <a16:creationId xmlns:a16="http://schemas.microsoft.com/office/drawing/2014/main" id="{CA451ADC-02FD-4FE2-B3CD-A73C9236524C}"/>
              </a:ext>
            </a:extLst>
          </p:cNvPr>
          <p:cNvSpPr txBox="1">
            <a:spLocks noChangeArrowheads="1"/>
          </p:cNvSpPr>
          <p:nvPr/>
        </p:nvSpPr>
        <p:spPr bwMode="auto">
          <a:xfrm>
            <a:off x="3698951" y="5067650"/>
            <a:ext cx="36322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2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£7.49</a:t>
            </a:r>
            <a:endParaRPr kumimoji="0" lang="en-US" altLang="en-US" sz="42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ndParaRPr>
          </a:p>
        </p:txBody>
      </p:sp>
      <p:sp>
        <p:nvSpPr>
          <p:cNvPr id="49" name="Text Box 42">
            <a:extLst>
              <a:ext uri="{FF2B5EF4-FFF2-40B4-BE49-F238E27FC236}">
                <a16:creationId xmlns:a16="http://schemas.microsoft.com/office/drawing/2014/main" id="{8725A51A-F638-47D2-9016-04244DB8DA95}"/>
              </a:ext>
            </a:extLst>
          </p:cNvPr>
          <p:cNvSpPr txBox="1">
            <a:spLocks noChangeArrowheads="1"/>
          </p:cNvSpPr>
          <p:nvPr/>
        </p:nvSpPr>
        <p:spPr bwMode="auto">
          <a:xfrm>
            <a:off x="9382547" y="5957845"/>
            <a:ext cx="2486229"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-£65.68</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ndParaRPr>
          </a:p>
        </p:txBody>
      </p:sp>
      <p:sp>
        <p:nvSpPr>
          <p:cNvPr id="51" name="Text Box 23">
            <a:extLst>
              <a:ext uri="{FF2B5EF4-FFF2-40B4-BE49-F238E27FC236}">
                <a16:creationId xmlns:a16="http://schemas.microsoft.com/office/drawing/2014/main" id="{8A09E6B4-1E82-4E2F-81BC-1F012FAC5A61}"/>
              </a:ext>
            </a:extLst>
          </p:cNvPr>
          <p:cNvSpPr txBox="1">
            <a:spLocks noChangeArrowheads="1"/>
          </p:cNvSpPr>
          <p:nvPr/>
        </p:nvSpPr>
        <p:spPr bwMode="auto">
          <a:xfrm>
            <a:off x="3025782" y="5825796"/>
            <a:ext cx="30535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000000"/>
                </a:solidFill>
                <a:effectLst>
                  <a:glow rad="101600">
                    <a:schemeClr val="bg1">
                      <a:alpha val="60000"/>
                    </a:schemeClr>
                  </a:glow>
                </a:effectLst>
                <a:latin typeface="Calibri" panose="020F0502020204030204" pitchFamily="34" charset="0"/>
                <a:ea typeface="Calibri" panose="020F0502020204030204" pitchFamily="34" charset="0"/>
                <a:cs typeface="Times New Roman" panose="02020603050405020304" pitchFamily="18" charset="0"/>
              </a:rPr>
              <a:t>Fun Fall </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panose="020B0604020202020204" pitchFamily="34" charset="0"/>
            </a:endParaRPr>
          </a:p>
        </p:txBody>
      </p:sp>
      <p:sp>
        <p:nvSpPr>
          <p:cNvPr id="52" name="Text Box 37">
            <a:extLst>
              <a:ext uri="{FF2B5EF4-FFF2-40B4-BE49-F238E27FC236}">
                <a16:creationId xmlns:a16="http://schemas.microsoft.com/office/drawing/2014/main" id="{7B0C7930-11E7-4CAF-812D-0AE1F2FE50AD}"/>
              </a:ext>
            </a:extLst>
          </p:cNvPr>
          <p:cNvSpPr txBox="1">
            <a:spLocks noChangeArrowheads="1"/>
          </p:cNvSpPr>
          <p:nvPr/>
        </p:nvSpPr>
        <p:spPr bwMode="auto">
          <a:xfrm>
            <a:off x="6117059" y="4972951"/>
            <a:ext cx="29510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000000"/>
                </a:solidFill>
                <a:effectLst>
                  <a:glow rad="101600">
                    <a:schemeClr val="bg1">
                      <a:alpha val="60000"/>
                    </a:schemeClr>
                  </a:glow>
                </a:effectLst>
                <a:latin typeface="Calibri" panose="020F0502020204030204" pitchFamily="34" charset="0"/>
                <a:cs typeface="Times New Roman" panose="02020603050405020304" pitchFamily="18" charset="0"/>
              </a:rPr>
              <a:t>Krispy Kreme</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panose="020B0604020202020204" pitchFamily="34" charset="0"/>
            </a:endParaRPr>
          </a:p>
        </p:txBody>
      </p:sp>
      <p:sp>
        <p:nvSpPr>
          <p:cNvPr id="53" name="Text Box 38">
            <a:extLst>
              <a:ext uri="{FF2B5EF4-FFF2-40B4-BE49-F238E27FC236}">
                <a16:creationId xmlns:a16="http://schemas.microsoft.com/office/drawing/2014/main" id="{31FD0E8B-DC66-46B7-956A-8CBF54F040D1}"/>
              </a:ext>
            </a:extLst>
          </p:cNvPr>
          <p:cNvSpPr txBox="1">
            <a:spLocks noChangeArrowheads="1"/>
          </p:cNvSpPr>
          <p:nvPr/>
        </p:nvSpPr>
        <p:spPr bwMode="auto">
          <a:xfrm>
            <a:off x="6776021" y="5776334"/>
            <a:ext cx="28448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£42</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ndParaRPr>
          </a:p>
        </p:txBody>
      </p:sp>
      <p:sp>
        <p:nvSpPr>
          <p:cNvPr id="54" name="Text Box 26">
            <a:extLst>
              <a:ext uri="{FF2B5EF4-FFF2-40B4-BE49-F238E27FC236}">
                <a16:creationId xmlns:a16="http://schemas.microsoft.com/office/drawing/2014/main" id="{3FA9B851-968B-4B99-BF72-98F2D5008562}"/>
              </a:ext>
            </a:extLst>
          </p:cNvPr>
          <p:cNvSpPr txBox="1">
            <a:spLocks noChangeArrowheads="1"/>
          </p:cNvSpPr>
          <p:nvPr/>
        </p:nvSpPr>
        <p:spPr bwMode="auto">
          <a:xfrm>
            <a:off x="3046979" y="131709"/>
            <a:ext cx="300300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000000"/>
                </a:solidFill>
                <a:effectLst>
                  <a:glow rad="101600">
                    <a:schemeClr val="bg1">
                      <a:alpha val="60000"/>
                    </a:schemeClr>
                  </a:glow>
                </a:effectLst>
                <a:latin typeface="Calibri" panose="020F0502020204030204" pitchFamily="34" charset="0"/>
                <a:cs typeface="Times New Roman" panose="02020603050405020304" pitchFamily="18" charset="0"/>
              </a:rPr>
              <a:t>Hu</a:t>
            </a:r>
            <a:r>
              <a:rPr lang="en-US" altLang="en-US" sz="3600" b="1" dirty="0">
                <a:solidFill>
                  <a:srgbClr val="000000"/>
                </a:solidFill>
                <a:effectLst>
                  <a:glow rad="101600">
                    <a:schemeClr val="bg1">
                      <a:alpha val="60000"/>
                    </a:schemeClr>
                  </a:glow>
                </a:effectLst>
                <a:latin typeface="Calibri" panose="020F0502020204030204" pitchFamily="34" charset="0"/>
                <a:cs typeface="Times New Roman" panose="02020603050405020304" pitchFamily="18" charset="0"/>
              </a:rPr>
              <a:t>b Christmas  Market</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panose="020B0604020202020204" pitchFamily="34" charset="0"/>
            </a:endParaRPr>
          </a:p>
        </p:txBody>
      </p:sp>
      <p:sp>
        <p:nvSpPr>
          <p:cNvPr id="55" name="Text Box 27">
            <a:extLst>
              <a:ext uri="{FF2B5EF4-FFF2-40B4-BE49-F238E27FC236}">
                <a16:creationId xmlns:a16="http://schemas.microsoft.com/office/drawing/2014/main" id="{EBF7289A-9B06-47C6-83F0-D8C16AE3D892}"/>
              </a:ext>
            </a:extLst>
          </p:cNvPr>
          <p:cNvSpPr txBox="1">
            <a:spLocks noChangeArrowheads="1"/>
          </p:cNvSpPr>
          <p:nvPr/>
        </p:nvSpPr>
        <p:spPr bwMode="auto">
          <a:xfrm>
            <a:off x="3439316" y="1446787"/>
            <a:ext cx="28448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£39.10</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ndParaRPr>
          </a:p>
        </p:txBody>
      </p:sp>
      <p:sp>
        <p:nvSpPr>
          <p:cNvPr id="59" name="Text Box 24">
            <a:extLst>
              <a:ext uri="{FF2B5EF4-FFF2-40B4-BE49-F238E27FC236}">
                <a16:creationId xmlns:a16="http://schemas.microsoft.com/office/drawing/2014/main" id="{2188C6C3-4582-4ECE-B846-2F9F468F716A}"/>
              </a:ext>
            </a:extLst>
          </p:cNvPr>
          <p:cNvSpPr txBox="1">
            <a:spLocks noChangeArrowheads="1"/>
          </p:cNvSpPr>
          <p:nvPr/>
        </p:nvSpPr>
        <p:spPr bwMode="auto">
          <a:xfrm>
            <a:off x="6353603" y="411604"/>
            <a:ext cx="36322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2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£462.04</a:t>
            </a:r>
            <a:endParaRPr kumimoji="0" lang="en-US" altLang="en-US" sz="42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ndParaRPr>
          </a:p>
        </p:txBody>
      </p:sp>
      <p:sp>
        <p:nvSpPr>
          <p:cNvPr id="60" name="Text Box 25">
            <a:extLst>
              <a:ext uri="{FF2B5EF4-FFF2-40B4-BE49-F238E27FC236}">
                <a16:creationId xmlns:a16="http://schemas.microsoft.com/office/drawing/2014/main" id="{2BDBC35E-7EDA-47AC-8320-225ACD362F8A}"/>
              </a:ext>
            </a:extLst>
          </p:cNvPr>
          <p:cNvSpPr txBox="1">
            <a:spLocks noChangeArrowheads="1"/>
          </p:cNvSpPr>
          <p:nvPr/>
        </p:nvSpPr>
        <p:spPr bwMode="auto">
          <a:xfrm>
            <a:off x="6551692" y="1077441"/>
            <a:ext cx="21463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600" b="1" dirty="0">
                <a:solidFill>
                  <a:srgbClr val="000000"/>
                </a:solidFill>
                <a:effectLst>
                  <a:glow rad="101600">
                    <a:schemeClr val="bg1">
                      <a:alpha val="60000"/>
                    </a:schemeClr>
                  </a:glow>
                </a:effectLst>
                <a:latin typeface="Calibri" panose="020F0502020204030204" pitchFamily="34" charset="0"/>
                <a:cs typeface="Times New Roman" panose="02020603050405020304" pitchFamily="18" charset="0"/>
              </a:rPr>
              <a:t>Easter Bingo</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panose="020B0604020202020204" pitchFamily="34" charset="0"/>
            </a:endParaRPr>
          </a:p>
        </p:txBody>
      </p:sp>
      <p:sp>
        <p:nvSpPr>
          <p:cNvPr id="61" name="Text Box 43">
            <a:extLst>
              <a:ext uri="{FF2B5EF4-FFF2-40B4-BE49-F238E27FC236}">
                <a16:creationId xmlns:a16="http://schemas.microsoft.com/office/drawing/2014/main" id="{40CCC492-A5CD-4F9F-8D39-097985E523B1}"/>
              </a:ext>
            </a:extLst>
          </p:cNvPr>
          <p:cNvSpPr txBox="1">
            <a:spLocks noChangeArrowheads="1"/>
          </p:cNvSpPr>
          <p:nvPr/>
        </p:nvSpPr>
        <p:spPr bwMode="auto">
          <a:xfrm>
            <a:off x="9533246" y="259130"/>
            <a:ext cx="2438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000000"/>
                </a:solidFill>
                <a:effectLst>
                  <a:glow rad="101600">
                    <a:schemeClr val="bg1">
                      <a:alpha val="60000"/>
                    </a:schemeClr>
                  </a:glow>
                </a:effectLst>
                <a:latin typeface="Calibri" panose="020F0502020204030204" pitchFamily="34" charset="0"/>
                <a:cs typeface="Times New Roman" panose="02020603050405020304" pitchFamily="18" charset="0"/>
              </a:rPr>
              <a:t>Summer Fair</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panose="020B0604020202020204" pitchFamily="34" charset="0"/>
            </a:endParaRPr>
          </a:p>
        </p:txBody>
      </p:sp>
      <p:sp>
        <p:nvSpPr>
          <p:cNvPr id="62" name="Text Box 44">
            <a:extLst>
              <a:ext uri="{FF2B5EF4-FFF2-40B4-BE49-F238E27FC236}">
                <a16:creationId xmlns:a16="http://schemas.microsoft.com/office/drawing/2014/main" id="{5DB4A36D-E373-4329-8E84-FD54ADF1EBDE}"/>
              </a:ext>
            </a:extLst>
          </p:cNvPr>
          <p:cNvSpPr txBox="1">
            <a:spLocks noChangeArrowheads="1"/>
          </p:cNvSpPr>
          <p:nvPr/>
        </p:nvSpPr>
        <p:spPr bwMode="auto">
          <a:xfrm>
            <a:off x="9151437" y="1425511"/>
            <a:ext cx="308760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£1774.68</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ndParaRPr>
          </a:p>
        </p:txBody>
      </p:sp>
      <p:sp>
        <p:nvSpPr>
          <p:cNvPr id="63" name="Rectangle 62">
            <a:extLst>
              <a:ext uri="{FF2B5EF4-FFF2-40B4-BE49-F238E27FC236}">
                <a16:creationId xmlns:a16="http://schemas.microsoft.com/office/drawing/2014/main" id="{4BB29456-5637-44E1-AA73-32EDC4D38BC8}"/>
              </a:ext>
            </a:extLst>
          </p:cNvPr>
          <p:cNvSpPr>
            <a:spLocks noChangeArrowheads="1"/>
          </p:cNvSpPr>
          <p:nvPr/>
        </p:nvSpPr>
        <p:spPr bwMode="auto">
          <a:xfrm>
            <a:off x="2451100" y="-424460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cxnSp>
        <p:nvCxnSpPr>
          <p:cNvPr id="43" name="Straight Connector 42">
            <a:extLst>
              <a:ext uri="{FF2B5EF4-FFF2-40B4-BE49-F238E27FC236}">
                <a16:creationId xmlns:a16="http://schemas.microsoft.com/office/drawing/2014/main" id="{BA87639D-AA94-084D-A1AF-C2CA90782A4B}"/>
              </a:ext>
            </a:extLst>
          </p:cNvPr>
          <p:cNvCxnSpPr>
            <a:cxnSpLocks/>
          </p:cNvCxnSpPr>
          <p:nvPr/>
        </p:nvCxnSpPr>
        <p:spPr>
          <a:xfrm flipH="1">
            <a:off x="21059" y="4508205"/>
            <a:ext cx="12185118" cy="2220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 Box 40">
            <a:extLst>
              <a:ext uri="{FF2B5EF4-FFF2-40B4-BE49-F238E27FC236}">
                <a16:creationId xmlns:a16="http://schemas.microsoft.com/office/drawing/2014/main" id="{9D042DC6-6CCB-B52F-9F13-A92DCF79A91C}"/>
              </a:ext>
            </a:extLst>
          </p:cNvPr>
          <p:cNvSpPr txBox="1">
            <a:spLocks noChangeArrowheads="1"/>
          </p:cNvSpPr>
          <p:nvPr/>
        </p:nvSpPr>
        <p:spPr bwMode="auto">
          <a:xfrm>
            <a:off x="152066" y="5844200"/>
            <a:ext cx="2674246"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£992.39</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ndParaRPr>
          </a:p>
        </p:txBody>
      </p:sp>
      <p:sp>
        <p:nvSpPr>
          <p:cNvPr id="84" name="Text Box 40">
            <a:extLst>
              <a:ext uri="{FF2B5EF4-FFF2-40B4-BE49-F238E27FC236}">
                <a16:creationId xmlns:a16="http://schemas.microsoft.com/office/drawing/2014/main" id="{DDE1CD21-700B-A00C-427B-67A1A3A11837}"/>
              </a:ext>
            </a:extLst>
          </p:cNvPr>
          <p:cNvSpPr txBox="1">
            <a:spLocks noChangeArrowheads="1"/>
          </p:cNvSpPr>
          <p:nvPr/>
        </p:nvSpPr>
        <p:spPr bwMode="auto">
          <a:xfrm>
            <a:off x="9328742" y="3443803"/>
            <a:ext cx="2721599"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£153.30</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ndParaRPr>
          </a:p>
        </p:txBody>
      </p:sp>
      <p:sp>
        <p:nvSpPr>
          <p:cNvPr id="85" name="Text Box 39">
            <a:extLst>
              <a:ext uri="{FF2B5EF4-FFF2-40B4-BE49-F238E27FC236}">
                <a16:creationId xmlns:a16="http://schemas.microsoft.com/office/drawing/2014/main" id="{D215A67F-13D0-E55D-BDAD-7D1F80743583}"/>
              </a:ext>
            </a:extLst>
          </p:cNvPr>
          <p:cNvSpPr txBox="1">
            <a:spLocks noChangeArrowheads="1"/>
          </p:cNvSpPr>
          <p:nvPr/>
        </p:nvSpPr>
        <p:spPr bwMode="auto">
          <a:xfrm>
            <a:off x="-35825" y="2782669"/>
            <a:ext cx="2921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600" b="1" dirty="0" err="1">
                <a:solidFill>
                  <a:srgbClr val="000000"/>
                </a:solidFill>
                <a:effectLst>
                  <a:glow rad="101600">
                    <a:schemeClr val="bg1">
                      <a:alpha val="60000"/>
                    </a:schemeClr>
                  </a:glow>
                </a:effectLst>
                <a:latin typeface="Calibri" panose="020F0502020204030204" pitchFamily="34" charset="0"/>
                <a:cs typeface="Times New Roman" panose="02020603050405020304" pitchFamily="18" charset="0"/>
              </a:rPr>
              <a:t>Stamptastic</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panose="020B0604020202020204" pitchFamily="34" charset="0"/>
            </a:endParaRPr>
          </a:p>
        </p:txBody>
      </p:sp>
      <p:sp>
        <p:nvSpPr>
          <p:cNvPr id="86" name="Text Box 39">
            <a:extLst>
              <a:ext uri="{FF2B5EF4-FFF2-40B4-BE49-F238E27FC236}">
                <a16:creationId xmlns:a16="http://schemas.microsoft.com/office/drawing/2014/main" id="{BDB8ADBC-F84B-3B4E-2E27-9FDA8056EDAC}"/>
              </a:ext>
            </a:extLst>
          </p:cNvPr>
          <p:cNvSpPr txBox="1">
            <a:spLocks noChangeArrowheads="1"/>
          </p:cNvSpPr>
          <p:nvPr/>
        </p:nvSpPr>
        <p:spPr bwMode="auto">
          <a:xfrm>
            <a:off x="9131773" y="2714892"/>
            <a:ext cx="2921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600" b="1" dirty="0">
                <a:solidFill>
                  <a:srgbClr val="000000"/>
                </a:solidFill>
                <a:effectLst>
                  <a:glow rad="101600">
                    <a:schemeClr val="bg1">
                      <a:alpha val="60000"/>
                    </a:schemeClr>
                  </a:glow>
                </a:effectLst>
                <a:latin typeface="Calibri" panose="020F0502020204030204" pitchFamily="34" charset="0"/>
                <a:cs typeface="Times New Roman" panose="02020603050405020304" pitchFamily="18" charset="0"/>
              </a:rPr>
              <a:t>Amazon</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panose="020B0604020202020204" pitchFamily="34" charset="0"/>
            </a:endParaRPr>
          </a:p>
        </p:txBody>
      </p:sp>
      <p:cxnSp>
        <p:nvCxnSpPr>
          <p:cNvPr id="91" name="Straight Connector 90">
            <a:extLst>
              <a:ext uri="{FF2B5EF4-FFF2-40B4-BE49-F238E27FC236}">
                <a16:creationId xmlns:a16="http://schemas.microsoft.com/office/drawing/2014/main" id="{EDD737FA-28A6-61CC-DC82-CEDFD12BB880}"/>
              </a:ext>
            </a:extLst>
          </p:cNvPr>
          <p:cNvCxnSpPr>
            <a:cxnSpLocks/>
          </p:cNvCxnSpPr>
          <p:nvPr/>
        </p:nvCxnSpPr>
        <p:spPr>
          <a:xfrm>
            <a:off x="2989495" y="-30011"/>
            <a:ext cx="0" cy="688801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2C5B0D5-DC69-1D3F-9C1A-D559B1807CD1}"/>
              </a:ext>
            </a:extLst>
          </p:cNvPr>
          <p:cNvCxnSpPr>
            <a:cxnSpLocks/>
          </p:cNvCxnSpPr>
          <p:nvPr/>
        </p:nvCxnSpPr>
        <p:spPr>
          <a:xfrm flipH="1" flipV="1">
            <a:off x="-7270" y="2344810"/>
            <a:ext cx="12188598" cy="6002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Text Box 40">
            <a:extLst>
              <a:ext uri="{FF2B5EF4-FFF2-40B4-BE49-F238E27FC236}">
                <a16:creationId xmlns:a16="http://schemas.microsoft.com/office/drawing/2014/main" id="{41E48BAA-AE8E-ECC9-BF6E-2F683C8AD02F}"/>
              </a:ext>
            </a:extLst>
          </p:cNvPr>
          <p:cNvSpPr txBox="1">
            <a:spLocks noChangeArrowheads="1"/>
          </p:cNvSpPr>
          <p:nvPr/>
        </p:nvSpPr>
        <p:spPr bwMode="auto">
          <a:xfrm>
            <a:off x="481115" y="3490430"/>
            <a:ext cx="2674246"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£9.63</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ndParaRPr>
          </a:p>
        </p:txBody>
      </p:sp>
      <p:cxnSp>
        <p:nvCxnSpPr>
          <p:cNvPr id="123" name="Straight Connector 122">
            <a:extLst>
              <a:ext uri="{FF2B5EF4-FFF2-40B4-BE49-F238E27FC236}">
                <a16:creationId xmlns:a16="http://schemas.microsoft.com/office/drawing/2014/main" id="{26E598AD-F09A-BA67-79E2-FA2D9BB6C12C}"/>
              </a:ext>
            </a:extLst>
          </p:cNvPr>
          <p:cNvCxnSpPr>
            <a:cxnSpLocks/>
          </p:cNvCxnSpPr>
          <p:nvPr/>
        </p:nvCxnSpPr>
        <p:spPr>
          <a:xfrm>
            <a:off x="6075628" y="9342"/>
            <a:ext cx="0" cy="688801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4F5977F1-72BC-7CEF-FC90-AC927DCC75D1}"/>
              </a:ext>
            </a:extLst>
          </p:cNvPr>
          <p:cNvCxnSpPr>
            <a:cxnSpLocks/>
          </p:cNvCxnSpPr>
          <p:nvPr/>
        </p:nvCxnSpPr>
        <p:spPr>
          <a:xfrm>
            <a:off x="9142037" y="-8745"/>
            <a:ext cx="0" cy="688801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Text Box 39">
            <a:extLst>
              <a:ext uri="{FF2B5EF4-FFF2-40B4-BE49-F238E27FC236}">
                <a16:creationId xmlns:a16="http://schemas.microsoft.com/office/drawing/2014/main" id="{0C685F43-CB4C-CD50-A46D-4C3BC1C774BF}"/>
              </a:ext>
            </a:extLst>
          </p:cNvPr>
          <p:cNvSpPr txBox="1">
            <a:spLocks noChangeArrowheads="1"/>
          </p:cNvSpPr>
          <p:nvPr/>
        </p:nvSpPr>
        <p:spPr bwMode="auto">
          <a:xfrm>
            <a:off x="3083515" y="2641325"/>
            <a:ext cx="29211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600" b="1" dirty="0">
                <a:solidFill>
                  <a:srgbClr val="000000"/>
                </a:solidFill>
                <a:effectLst>
                  <a:glow rad="101600">
                    <a:schemeClr val="bg1">
                      <a:alpha val="60000"/>
                    </a:schemeClr>
                  </a:glow>
                </a:effectLst>
                <a:latin typeface="Calibri" panose="020F0502020204030204" pitchFamily="34" charset="0"/>
                <a:cs typeface="Times New Roman" panose="02020603050405020304" pitchFamily="18" charset="0"/>
              </a:rPr>
              <a:t>Pre-loved Uniform</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panose="020B0604020202020204" pitchFamily="34" charset="0"/>
            </a:endParaRPr>
          </a:p>
        </p:txBody>
      </p:sp>
      <p:sp>
        <p:nvSpPr>
          <p:cNvPr id="138" name="Text Box 40">
            <a:extLst>
              <a:ext uri="{FF2B5EF4-FFF2-40B4-BE49-F238E27FC236}">
                <a16:creationId xmlns:a16="http://schemas.microsoft.com/office/drawing/2014/main" id="{3B4C5956-033C-66B5-4D8C-4904B12AB705}"/>
              </a:ext>
            </a:extLst>
          </p:cNvPr>
          <p:cNvSpPr txBox="1">
            <a:spLocks noChangeArrowheads="1"/>
          </p:cNvSpPr>
          <p:nvPr/>
        </p:nvSpPr>
        <p:spPr bwMode="auto">
          <a:xfrm>
            <a:off x="3990386" y="3784200"/>
            <a:ext cx="2674246"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£92</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ndParaRPr>
          </a:p>
        </p:txBody>
      </p:sp>
      <p:sp>
        <p:nvSpPr>
          <p:cNvPr id="139" name="Text Box 39">
            <a:extLst>
              <a:ext uri="{FF2B5EF4-FFF2-40B4-BE49-F238E27FC236}">
                <a16:creationId xmlns:a16="http://schemas.microsoft.com/office/drawing/2014/main" id="{EB529A86-D1F4-3A2B-1DB7-AA014169A702}"/>
              </a:ext>
            </a:extLst>
          </p:cNvPr>
          <p:cNvSpPr txBox="1">
            <a:spLocks noChangeArrowheads="1"/>
          </p:cNvSpPr>
          <p:nvPr/>
        </p:nvSpPr>
        <p:spPr bwMode="auto">
          <a:xfrm>
            <a:off x="6108355" y="2739907"/>
            <a:ext cx="2921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600" b="1" dirty="0">
                <a:solidFill>
                  <a:srgbClr val="000000"/>
                </a:solidFill>
                <a:effectLst>
                  <a:glow rad="101600">
                    <a:schemeClr val="bg1">
                      <a:alpha val="60000"/>
                    </a:schemeClr>
                  </a:glow>
                </a:effectLst>
                <a:latin typeface="Calibri" panose="020F0502020204030204" pitchFamily="34" charset="0"/>
                <a:cs typeface="Times New Roman" panose="02020603050405020304" pitchFamily="18" charset="0"/>
              </a:rPr>
              <a:t>Donations</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panose="020B0604020202020204" pitchFamily="34" charset="0"/>
            </a:endParaRPr>
          </a:p>
        </p:txBody>
      </p:sp>
      <p:sp>
        <p:nvSpPr>
          <p:cNvPr id="140" name="Text Box 40">
            <a:extLst>
              <a:ext uri="{FF2B5EF4-FFF2-40B4-BE49-F238E27FC236}">
                <a16:creationId xmlns:a16="http://schemas.microsoft.com/office/drawing/2014/main" id="{C413AA6C-6A9B-1FC6-1572-DCD53C6C2B72}"/>
              </a:ext>
            </a:extLst>
          </p:cNvPr>
          <p:cNvSpPr txBox="1">
            <a:spLocks noChangeArrowheads="1"/>
          </p:cNvSpPr>
          <p:nvPr/>
        </p:nvSpPr>
        <p:spPr bwMode="auto">
          <a:xfrm>
            <a:off x="6489321" y="3417348"/>
            <a:ext cx="2674246"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£96.79</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ndParaRPr>
          </a:p>
        </p:txBody>
      </p:sp>
    </p:spTree>
    <p:extLst>
      <p:ext uri="{BB962C8B-B14F-4D97-AF65-F5344CB8AC3E}">
        <p14:creationId xmlns:p14="http://schemas.microsoft.com/office/powerpoint/2010/main" val="4192964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3DB5916-4601-479A-8F14-E5F4DA8D557A}"/>
              </a:ext>
            </a:extLst>
          </p:cNvPr>
          <p:cNvSpPr/>
          <p:nvPr/>
        </p:nvSpPr>
        <p:spPr>
          <a:xfrm>
            <a:off x="12700" y="1"/>
            <a:ext cx="121793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 name="TextBox 6">
            <a:extLst>
              <a:ext uri="{FF2B5EF4-FFF2-40B4-BE49-F238E27FC236}">
                <a16:creationId xmlns:a16="http://schemas.microsoft.com/office/drawing/2014/main" id="{F0EB5D2A-26B4-4BEB-A114-D6AEB4489E25}"/>
              </a:ext>
            </a:extLst>
          </p:cNvPr>
          <p:cNvSpPr txBox="1"/>
          <p:nvPr/>
        </p:nvSpPr>
        <p:spPr>
          <a:xfrm rot="21442881">
            <a:off x="2070965" y="491839"/>
            <a:ext cx="7517659" cy="1815882"/>
          </a:xfrm>
          <a:prstGeom prst="rect">
            <a:avLst/>
          </a:prstGeom>
          <a:noFill/>
        </p:spPr>
        <p:txBody>
          <a:bodyPr wrap="square" rtlCol="0">
            <a:spAutoFit/>
          </a:bodyPr>
          <a:lstStyle/>
          <a:p>
            <a:pPr algn="ctr"/>
            <a:r>
              <a:rPr lang="en-US" sz="5600" dirty="0">
                <a:latin typeface="Arial Black" panose="020B0A04020102020204" pitchFamily="34" charset="0"/>
              </a:rPr>
              <a:t>We raised an amazing</a:t>
            </a:r>
            <a:endParaRPr lang="en-GB" sz="5600" dirty="0">
              <a:latin typeface="Arial Black" panose="020B0A04020102020204" pitchFamily="34" charset="0"/>
            </a:endParaRPr>
          </a:p>
        </p:txBody>
      </p:sp>
      <p:pic>
        <p:nvPicPr>
          <p:cNvPr id="9" name="Picture 8" descr="Background pattern&#10;&#10;Description automatically generated">
            <a:extLst>
              <a:ext uri="{FF2B5EF4-FFF2-40B4-BE49-F238E27FC236}">
                <a16:creationId xmlns:a16="http://schemas.microsoft.com/office/drawing/2014/main" id="{95E24E64-2739-446E-969A-372C16F21007}"/>
              </a:ext>
            </a:extLst>
          </p:cNvPr>
          <p:cNvPicPr>
            <a:picLocks noChangeAspect="1"/>
          </p:cNvPicPr>
          <p:nvPr/>
        </p:nvPicPr>
        <p:blipFill rotWithShape="1">
          <a:blip r:embed="rId2">
            <a:extLst>
              <a:ext uri="{28A0092B-C50C-407E-A947-70E740481C1C}">
                <a14:useLocalDpi xmlns:a14="http://schemas.microsoft.com/office/drawing/2010/main" val="0"/>
              </a:ext>
            </a:extLst>
          </a:blip>
          <a:srcRect l="7532"/>
          <a:stretch/>
        </p:blipFill>
        <p:spPr>
          <a:xfrm>
            <a:off x="0" y="4379495"/>
            <a:ext cx="3241376" cy="2478505"/>
          </a:xfrm>
          <a:prstGeom prst="rect">
            <a:avLst/>
          </a:prstGeom>
        </p:spPr>
      </p:pic>
      <p:pic>
        <p:nvPicPr>
          <p:cNvPr id="10" name="Picture 9" descr="Background pattern&#10;&#10;Description automatically generated">
            <a:extLst>
              <a:ext uri="{FF2B5EF4-FFF2-40B4-BE49-F238E27FC236}">
                <a16:creationId xmlns:a16="http://schemas.microsoft.com/office/drawing/2014/main" id="{279D5794-0A5F-49C0-AEE0-B3B60FDD1D1F}"/>
              </a:ext>
            </a:extLst>
          </p:cNvPr>
          <p:cNvPicPr>
            <a:picLocks noChangeAspect="1"/>
          </p:cNvPicPr>
          <p:nvPr/>
        </p:nvPicPr>
        <p:blipFill rotWithShape="1">
          <a:blip r:embed="rId2">
            <a:extLst>
              <a:ext uri="{28A0092B-C50C-407E-A947-70E740481C1C}">
                <a14:useLocalDpi xmlns:a14="http://schemas.microsoft.com/office/drawing/2010/main" val="0"/>
              </a:ext>
            </a:extLst>
          </a:blip>
          <a:srcRect l="7532"/>
          <a:stretch/>
        </p:blipFill>
        <p:spPr>
          <a:xfrm flipH="1" flipV="1">
            <a:off x="8937924" y="0"/>
            <a:ext cx="3241376" cy="2478505"/>
          </a:xfrm>
          <a:prstGeom prst="rect">
            <a:avLst/>
          </a:prstGeom>
        </p:spPr>
      </p:pic>
      <p:pic>
        <p:nvPicPr>
          <p:cNvPr id="4" name="Picture 3" descr="Logo&#10;&#10;Description automatically generated">
            <a:extLst>
              <a:ext uri="{FF2B5EF4-FFF2-40B4-BE49-F238E27FC236}">
                <a16:creationId xmlns:a16="http://schemas.microsoft.com/office/drawing/2014/main" id="{E2A10254-E649-8EF7-7921-522C6DA9FB31}"/>
              </a:ext>
            </a:extLst>
          </p:cNvPr>
          <p:cNvPicPr>
            <a:picLocks noChangeAspect="1"/>
          </p:cNvPicPr>
          <p:nvPr/>
        </p:nvPicPr>
        <p:blipFill rotWithShape="1">
          <a:blip r:embed="rId3">
            <a:extLst>
              <a:ext uri="{28A0092B-C50C-407E-A947-70E740481C1C}">
                <a14:useLocalDpi xmlns:a14="http://schemas.microsoft.com/office/drawing/2010/main" val="0"/>
              </a:ext>
            </a:extLst>
          </a:blip>
          <a:srcRect t="32515" b="31344"/>
          <a:stretch/>
        </p:blipFill>
        <p:spPr>
          <a:xfrm>
            <a:off x="1246203" y="2478505"/>
            <a:ext cx="9699593" cy="2478506"/>
          </a:xfrm>
          <a:prstGeom prst="rect">
            <a:avLst/>
          </a:prstGeom>
        </p:spPr>
      </p:pic>
      <p:sp>
        <p:nvSpPr>
          <p:cNvPr id="5" name="TextBox 4">
            <a:extLst>
              <a:ext uri="{FF2B5EF4-FFF2-40B4-BE49-F238E27FC236}">
                <a16:creationId xmlns:a16="http://schemas.microsoft.com/office/drawing/2014/main" id="{290B8E25-A069-8EDA-C0EB-B60963C48B50}"/>
              </a:ext>
            </a:extLst>
          </p:cNvPr>
          <p:cNvSpPr txBox="1"/>
          <p:nvPr/>
        </p:nvSpPr>
        <p:spPr>
          <a:xfrm rot="21442881">
            <a:off x="2480040" y="5430451"/>
            <a:ext cx="7517659" cy="954107"/>
          </a:xfrm>
          <a:prstGeom prst="rect">
            <a:avLst/>
          </a:prstGeom>
          <a:noFill/>
        </p:spPr>
        <p:txBody>
          <a:bodyPr wrap="square" rtlCol="0">
            <a:spAutoFit/>
          </a:bodyPr>
          <a:lstStyle/>
          <a:p>
            <a:pPr algn="ctr"/>
            <a:r>
              <a:rPr lang="en-US" sz="5600" dirty="0">
                <a:latin typeface="Arial Black" panose="020B0A04020102020204" pitchFamily="34" charset="0"/>
              </a:rPr>
              <a:t>Thank you!</a:t>
            </a:r>
            <a:endParaRPr lang="en-GB" sz="5600" dirty="0">
              <a:latin typeface="Arial Black" panose="020B0A04020102020204" pitchFamily="34" charset="0"/>
            </a:endParaRPr>
          </a:p>
        </p:txBody>
      </p:sp>
    </p:spTree>
    <p:extLst>
      <p:ext uri="{BB962C8B-B14F-4D97-AF65-F5344CB8AC3E}">
        <p14:creationId xmlns:p14="http://schemas.microsoft.com/office/powerpoint/2010/main" val="4257174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a:hlinkClick r:id="" action="ppaction://media"/>
            <a:extLst>
              <a:ext uri="{FF2B5EF4-FFF2-40B4-BE49-F238E27FC236}">
                <a16:creationId xmlns:a16="http://schemas.microsoft.com/office/drawing/2014/main" id="{8C41C5EA-7385-4ECB-9867-BB59F8E7A66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5273" b="15624"/>
          <a:stretch/>
        </p:blipFill>
        <p:spPr>
          <a:xfrm>
            <a:off x="2522956" y="597332"/>
            <a:ext cx="6833268" cy="6260667"/>
          </a:xfrm>
          <a:prstGeom prst="rect">
            <a:avLst/>
          </a:prstGeom>
        </p:spPr>
      </p:pic>
      <p:sp>
        <p:nvSpPr>
          <p:cNvPr id="8" name="Rectangle 7">
            <a:extLst>
              <a:ext uri="{FF2B5EF4-FFF2-40B4-BE49-F238E27FC236}">
                <a16:creationId xmlns:a16="http://schemas.microsoft.com/office/drawing/2014/main" id="{A15D1BB1-AC7E-45A1-9728-77FB3D331F61}"/>
              </a:ext>
            </a:extLst>
          </p:cNvPr>
          <p:cNvSpPr/>
          <p:nvPr/>
        </p:nvSpPr>
        <p:spPr>
          <a:xfrm>
            <a:off x="12700" y="1"/>
            <a:ext cx="121793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38C51DB8-7EF2-4F83-BFE7-6D7C4CE0994B}"/>
              </a:ext>
            </a:extLst>
          </p:cNvPr>
          <p:cNvSpPr txBox="1"/>
          <p:nvPr/>
        </p:nvSpPr>
        <p:spPr>
          <a:xfrm>
            <a:off x="2394866" y="597332"/>
            <a:ext cx="7618837" cy="1569660"/>
          </a:xfrm>
          <a:prstGeom prst="rect">
            <a:avLst/>
          </a:prstGeom>
          <a:noFill/>
        </p:spPr>
        <p:txBody>
          <a:bodyPr wrap="square" rtlCol="0">
            <a:prstTxWarp prst="textArchUp">
              <a:avLst/>
            </a:prstTxWarp>
            <a:spAutoFit/>
          </a:bodyPr>
          <a:lstStyle/>
          <a:p>
            <a:pPr algn="ctr"/>
            <a:r>
              <a:rPr lang="en-US" sz="10000" dirty="0">
                <a:latin typeface="Arial Black" panose="020B0A04020102020204" pitchFamily="34" charset="0"/>
              </a:rPr>
              <a:t>So what have we done with the money</a:t>
            </a:r>
            <a:endParaRPr lang="en-GB" sz="10000" dirty="0">
              <a:latin typeface="Arial Black" panose="020B0A04020102020204" pitchFamily="34" charset="0"/>
            </a:endParaRPr>
          </a:p>
        </p:txBody>
      </p:sp>
      <p:pic>
        <p:nvPicPr>
          <p:cNvPr id="11" name="Picture 10" descr="Background pattern&#10;&#10;Description automatically generated">
            <a:extLst>
              <a:ext uri="{FF2B5EF4-FFF2-40B4-BE49-F238E27FC236}">
                <a16:creationId xmlns:a16="http://schemas.microsoft.com/office/drawing/2014/main" id="{0066BF02-4598-4D4C-A102-779F158CD656}"/>
              </a:ext>
            </a:extLst>
          </p:cNvPr>
          <p:cNvPicPr>
            <a:picLocks noChangeAspect="1"/>
          </p:cNvPicPr>
          <p:nvPr/>
        </p:nvPicPr>
        <p:blipFill rotWithShape="1">
          <a:blip r:embed="rId5">
            <a:extLst>
              <a:ext uri="{28A0092B-C50C-407E-A947-70E740481C1C}">
                <a14:useLocalDpi xmlns:a14="http://schemas.microsoft.com/office/drawing/2010/main" val="0"/>
              </a:ext>
            </a:extLst>
          </a:blip>
          <a:srcRect l="7532"/>
          <a:stretch/>
        </p:blipFill>
        <p:spPr>
          <a:xfrm>
            <a:off x="12700" y="4379495"/>
            <a:ext cx="3241376" cy="2478505"/>
          </a:xfrm>
          <a:prstGeom prst="rect">
            <a:avLst/>
          </a:prstGeom>
        </p:spPr>
      </p:pic>
      <p:pic>
        <p:nvPicPr>
          <p:cNvPr id="13" name="Picture 12" descr="Background pattern&#10;&#10;Description automatically generated">
            <a:extLst>
              <a:ext uri="{FF2B5EF4-FFF2-40B4-BE49-F238E27FC236}">
                <a16:creationId xmlns:a16="http://schemas.microsoft.com/office/drawing/2014/main" id="{8C1FF27B-37AF-4526-A0CC-A081AB1296F8}"/>
              </a:ext>
            </a:extLst>
          </p:cNvPr>
          <p:cNvPicPr>
            <a:picLocks noChangeAspect="1"/>
          </p:cNvPicPr>
          <p:nvPr/>
        </p:nvPicPr>
        <p:blipFill rotWithShape="1">
          <a:blip r:embed="rId5">
            <a:extLst>
              <a:ext uri="{28A0092B-C50C-407E-A947-70E740481C1C}">
                <a14:useLocalDpi xmlns:a14="http://schemas.microsoft.com/office/drawing/2010/main" val="0"/>
              </a:ext>
            </a:extLst>
          </a:blip>
          <a:srcRect l="7532"/>
          <a:stretch/>
        </p:blipFill>
        <p:spPr>
          <a:xfrm flipH="1" flipV="1">
            <a:off x="8937924" y="0"/>
            <a:ext cx="3241376" cy="2478505"/>
          </a:xfrm>
          <a:prstGeom prst="rect">
            <a:avLst/>
          </a:prstGeom>
        </p:spPr>
      </p:pic>
    </p:spTree>
    <p:extLst>
      <p:ext uri="{BB962C8B-B14F-4D97-AF65-F5344CB8AC3E}">
        <p14:creationId xmlns:p14="http://schemas.microsoft.com/office/powerpoint/2010/main" val="305413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7BF1D199AEFF49BBF0E695C521265E" ma:contentTypeVersion="4" ma:contentTypeDescription="Create a new document." ma:contentTypeScope="" ma:versionID="a4ed83c10c3d3d256dac13f1c52ed8b8">
  <xsd:schema xmlns:xsd="http://www.w3.org/2001/XMLSchema" xmlns:xs="http://www.w3.org/2001/XMLSchema" xmlns:p="http://schemas.microsoft.com/office/2006/metadata/properties" xmlns:ns3="2f19e5e9-8f38-4b99-979d-3824fb6c5082" targetNamespace="http://schemas.microsoft.com/office/2006/metadata/properties" ma:root="true" ma:fieldsID="45c705d5093c8154852e1207cf1644ba" ns3:_="">
    <xsd:import namespace="2f19e5e9-8f38-4b99-979d-3824fb6c508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19e5e9-8f38-4b99-979d-3824fb6c50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CCAE09E-65A4-4347-912F-B42DF9B245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19e5e9-8f38-4b99-979d-3824fb6c50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D2BFFC8-553F-4D57-A252-08D724E4DBE8}">
  <ds:schemaRefs>
    <ds:schemaRef ds:uri="http://schemas.microsoft.com/sharepoint/v3/contenttype/forms"/>
  </ds:schemaRefs>
</ds:datastoreItem>
</file>

<file path=customXml/itemProps3.xml><?xml version="1.0" encoding="utf-8"?>
<ds:datastoreItem xmlns:ds="http://schemas.openxmlformats.org/officeDocument/2006/customXml" ds:itemID="{27C85424-AF7E-4B4F-8594-7F6DCB6F2D15}">
  <ds:schemaRefs>
    <ds:schemaRef ds:uri="http://schemas.microsoft.com/office/2006/documentManagement/types"/>
    <ds:schemaRef ds:uri="http://schemas.openxmlformats.org/package/2006/metadata/core-properties"/>
    <ds:schemaRef ds:uri="http://www.w3.org/XML/1998/namespace"/>
    <ds:schemaRef ds:uri="http://purl.org/dc/elements/1.1/"/>
    <ds:schemaRef ds:uri="http://schemas.microsoft.com/office/infopath/2007/PartnerControls"/>
    <ds:schemaRef ds:uri="http://purl.org/dc/dcmitype/"/>
    <ds:schemaRef ds:uri="2f19e5e9-8f38-4b99-979d-3824fb6c5082"/>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2583</TotalTime>
  <Words>303</Words>
  <Application>Microsoft Office PowerPoint</Application>
  <PresentationFormat>Widescreen</PresentationFormat>
  <Paragraphs>55</Paragraphs>
  <Slides>14</Slides>
  <Notes>0</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Wardley</dc:creator>
  <cp:lastModifiedBy>Karen Wardley</cp:lastModifiedBy>
  <cp:revision>47</cp:revision>
  <dcterms:created xsi:type="dcterms:W3CDTF">2021-10-19T11:57:43Z</dcterms:created>
  <dcterms:modified xsi:type="dcterms:W3CDTF">2023-05-01T22:36:51Z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0x0101003A7BF1D199AEFF49BBF0E695C521265E</vt:lpwstr>
  </property>
</Properties>
</file>